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69" r:id="rId5"/>
    <p:sldId id="276" r:id="rId6"/>
    <p:sldId id="279" r:id="rId7"/>
    <p:sldId id="257" r:id="rId8"/>
    <p:sldId id="258" r:id="rId9"/>
    <p:sldId id="259" r:id="rId10"/>
    <p:sldId id="261" r:id="rId11"/>
    <p:sldId id="262" r:id="rId12"/>
    <p:sldId id="286" r:id="rId13"/>
    <p:sldId id="287" r:id="rId14"/>
    <p:sldId id="288" r:id="rId15"/>
    <p:sldId id="289" r:id="rId16"/>
    <p:sldId id="274" r:id="rId17"/>
    <p:sldId id="290" r:id="rId18"/>
    <p:sldId id="291" r:id="rId19"/>
    <p:sldId id="292" r:id="rId20"/>
    <p:sldId id="260" r:id="rId21"/>
    <p:sldId id="283" r:id="rId22"/>
    <p:sldId id="284" r:id="rId23"/>
    <p:sldId id="271" r:id="rId24"/>
    <p:sldId id="285" r:id="rId25"/>
    <p:sldId id="293" r:id="rId26"/>
    <p:sldId id="294" r:id="rId27"/>
    <p:sldId id="272" r:id="rId28"/>
    <p:sldId id="277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n Brito" initials="MB" lastIdx="2" clrIdx="0">
    <p:extLst>
      <p:ext uri="{19B8F6BF-5375-455C-9EA6-DF929625EA0E}">
        <p15:presenceInfo xmlns:p15="http://schemas.microsoft.com/office/powerpoint/2012/main" userId="b6bc5eae3d81a7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E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5673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938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110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556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9293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5796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307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44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616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776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16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534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6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234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176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041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06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f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703797-BFE8-4F70-961C-570B5CC6B8E4}" type="datetimeFigureOut">
              <a:rPr lang="es-MX" smtClean="0"/>
              <a:t>23/04/2024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E6184E-E046-488D-B581-44825BF67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5785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1.25:808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54387-8F81-E6AA-299E-DF010D1F1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0278" y="249983"/>
            <a:ext cx="7976131" cy="3856924"/>
          </a:xfrm>
        </p:spPr>
        <p:txBody>
          <a:bodyPr>
            <a:noAutofit/>
          </a:bodyPr>
          <a:lstStyle/>
          <a:p>
            <a:pPr algn="ctr"/>
            <a:r>
              <a:rPr lang="es-MX" sz="13000" b="1" dirty="0">
                <a:solidFill>
                  <a:srgbClr val="C00000"/>
                </a:solidFill>
                <a:latin typeface="Imprint MT Shadow" panose="04020605060303030202" pitchFamily="82" charset="0"/>
                <a:cs typeface="Aharoni" panose="02010803020104030203" pitchFamily="2" charset="-79"/>
              </a:rPr>
              <a:t>D</a:t>
            </a:r>
            <a:r>
              <a:rPr lang="es-MX" sz="6000" b="1" dirty="0">
                <a:solidFill>
                  <a:srgbClr val="C00000"/>
                </a:solidFill>
                <a:latin typeface="Imprint MT Shadow" panose="04020605060303030202" pitchFamily="82" charset="0"/>
                <a:cs typeface="Aharoni" panose="02010803020104030203" pitchFamily="2" charset="-79"/>
              </a:rPr>
              <a:t>eclaración</a:t>
            </a:r>
            <a:r>
              <a:rPr lang="es-MX" sz="6000" b="1" dirty="0">
                <a:solidFill>
                  <a:schemeClr val="bg1"/>
                </a:solidFill>
                <a:latin typeface="Imprint MT Shadow" panose="04020605060303030202" pitchFamily="82" charset="0"/>
                <a:cs typeface="Aharoni" panose="02010803020104030203" pitchFamily="2" charset="-79"/>
              </a:rPr>
              <a:t> patrimonial </a:t>
            </a:r>
            <a:br>
              <a:rPr lang="es-MX" sz="6000" b="1" dirty="0">
                <a:solidFill>
                  <a:schemeClr val="bg1"/>
                </a:solidFill>
                <a:latin typeface="Imprint MT Shadow" panose="04020605060303030202" pitchFamily="82" charset="0"/>
                <a:cs typeface="Aharoni" panose="02010803020104030203" pitchFamily="2" charset="-79"/>
              </a:rPr>
            </a:br>
            <a:br>
              <a:rPr lang="es-MX" sz="1000" b="1" dirty="0">
                <a:solidFill>
                  <a:schemeClr val="bg1"/>
                </a:solidFill>
                <a:latin typeface="Imprint MT Shadow" panose="04020605060303030202" pitchFamily="82" charset="0"/>
                <a:cs typeface="Aharoni" panose="02010803020104030203" pitchFamily="2" charset="-79"/>
              </a:rPr>
            </a:br>
            <a:r>
              <a:rPr lang="es-MX" sz="6000" b="1" dirty="0">
                <a:solidFill>
                  <a:schemeClr val="bg1"/>
                </a:solidFill>
                <a:latin typeface="Imprint MT Shadow" panose="04020605060303030202" pitchFamily="82" charset="0"/>
                <a:cs typeface="Aharoni" panose="02010803020104030203" pitchFamily="2" charset="-79"/>
              </a:rPr>
              <a:t>y de intereses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49D1B1-0BE5-EC8E-10C1-61E01C770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4690" y="4679555"/>
            <a:ext cx="7307309" cy="217844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s-MX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Plataforma digital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endParaRPr lang="es-MX" sz="24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bg1"/>
                </a:solidFill>
              </a:rPr>
              <a:t>h. ayuntamiento municipal constitucional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bg1"/>
                </a:solidFill>
              </a:rPr>
              <a:t>de iguala de la independencia, gro.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endParaRPr lang="es-MX" sz="10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endParaRPr lang="es-MX" sz="10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s-MX" sz="2800" b="1" dirty="0">
                <a:solidFill>
                  <a:srgbClr val="C00000"/>
                </a:solidFill>
              </a:rPr>
              <a:t>ÓRGANO DE CONTROL INTERNO MUNICIPAL</a:t>
            </a:r>
          </a:p>
        </p:txBody>
      </p:sp>
    </p:spTree>
    <p:extLst>
      <p:ext uri="{BB962C8B-B14F-4D97-AF65-F5344CB8AC3E}">
        <p14:creationId xmlns:p14="http://schemas.microsoft.com/office/powerpoint/2010/main" val="13310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35CDF-4935-76E2-C09F-2132A439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5" y="63641"/>
            <a:ext cx="9587950" cy="724678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MX" sz="32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Declaración de situación patrimonial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2645463-6342-4BB1-AD33-81D565C5D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9" y="690465"/>
            <a:ext cx="11551298" cy="6078015"/>
          </a:xfrm>
          <a:prstGeom prst="rect">
            <a:avLst/>
          </a:prstGeom>
        </p:spPr>
      </p:pic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7CCDC5CC-AEBD-4DAB-ADE5-CE4EA879FFFA}"/>
              </a:ext>
            </a:extLst>
          </p:cNvPr>
          <p:cNvSpPr/>
          <p:nvPr/>
        </p:nvSpPr>
        <p:spPr>
          <a:xfrm rot="8722179">
            <a:off x="12300264" y="853823"/>
            <a:ext cx="386928" cy="501649"/>
          </a:xfrm>
          <a:prstGeom prst="downArrow">
            <a:avLst>
              <a:gd name="adj1" fmla="val 38642"/>
              <a:gd name="adj2" fmla="val 96842"/>
            </a:avLst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66C9E69-B2E5-43BD-BA93-037D5E2CCC17}"/>
              </a:ext>
            </a:extLst>
          </p:cNvPr>
          <p:cNvSpPr txBox="1"/>
          <p:nvPr/>
        </p:nvSpPr>
        <p:spPr>
          <a:xfrm>
            <a:off x="1837418" y="2467156"/>
            <a:ext cx="1181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9610E6E-5553-44AC-A243-6DE9D805003D}"/>
              </a:ext>
            </a:extLst>
          </p:cNvPr>
          <p:cNvSpPr txBox="1"/>
          <p:nvPr/>
        </p:nvSpPr>
        <p:spPr>
          <a:xfrm>
            <a:off x="1705152" y="3225219"/>
            <a:ext cx="179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cs typeface="Arial" panose="020B0604020202020204" pitchFamily="34" charset="0"/>
              </a:rPr>
              <a:t>JUANITA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EA2700E-F36D-4486-9BCB-8CD5758EF9C7}"/>
              </a:ext>
            </a:extLst>
          </p:cNvPr>
          <p:cNvSpPr txBox="1"/>
          <p:nvPr/>
        </p:nvSpPr>
        <p:spPr>
          <a:xfrm>
            <a:off x="6222514" y="3225219"/>
            <a:ext cx="1756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cs typeface="Arial" panose="020B0604020202020204" pitchFamily="34" charset="0"/>
              </a:rPr>
              <a:t>PÉREZ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1DD456-FD66-4CC5-85A5-254AFF17002B}"/>
              </a:ext>
            </a:extLst>
          </p:cNvPr>
          <p:cNvSpPr txBox="1"/>
          <p:nvPr/>
        </p:nvSpPr>
        <p:spPr>
          <a:xfrm>
            <a:off x="10322057" y="3224160"/>
            <a:ext cx="1047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cs typeface="Arial" panose="020B0604020202020204" pitchFamily="34" charset="0"/>
              </a:rPr>
              <a:t>PÉREZ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85869FD-5442-4D52-953F-5BBCA952FFA5}"/>
              </a:ext>
            </a:extLst>
          </p:cNvPr>
          <p:cNvSpPr txBox="1"/>
          <p:nvPr/>
        </p:nvSpPr>
        <p:spPr>
          <a:xfrm>
            <a:off x="1503867" y="3967430"/>
            <a:ext cx="241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cs typeface="Arial" panose="020B0604020202020204" pitchFamily="34" charset="0"/>
              </a:rPr>
              <a:t>PEPJ770216MGRRNR14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BF69938-0486-447B-967C-DCD894788657}"/>
              </a:ext>
            </a:extLst>
          </p:cNvPr>
          <p:cNvSpPr txBox="1"/>
          <p:nvPr/>
        </p:nvSpPr>
        <p:spPr>
          <a:xfrm>
            <a:off x="5512259" y="3964562"/>
            <a:ext cx="2147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cs typeface="Arial" panose="020B0604020202020204" pitchFamily="34" charset="0"/>
              </a:rPr>
              <a:t>PEPJ770216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319B52C-5EA0-4468-B34C-1949CC338B89}"/>
              </a:ext>
            </a:extLst>
          </p:cNvPr>
          <p:cNvSpPr txBox="1"/>
          <p:nvPr/>
        </p:nvSpPr>
        <p:spPr>
          <a:xfrm>
            <a:off x="10058374" y="3964561"/>
            <a:ext cx="983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cs typeface="Arial" panose="020B0604020202020204" pitchFamily="34" charset="0"/>
              </a:rPr>
              <a:t>ECA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38A5EBF-39E0-422C-B737-8EE71204E95A}"/>
              </a:ext>
            </a:extLst>
          </p:cNvPr>
          <p:cNvSpPr txBox="1"/>
          <p:nvPr/>
        </p:nvSpPr>
        <p:spPr>
          <a:xfrm>
            <a:off x="948897" y="4709641"/>
            <a:ext cx="289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cs typeface="Arial" panose="020B0604020202020204" pitchFamily="34" charset="0"/>
              </a:rPr>
              <a:t>controlinterno@iguala.gob.mx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DF454A6-0513-4D57-88F6-F576ED97CAB9}"/>
              </a:ext>
            </a:extLst>
          </p:cNvPr>
          <p:cNvSpPr txBox="1"/>
          <p:nvPr/>
        </p:nvSpPr>
        <p:spPr>
          <a:xfrm>
            <a:off x="7484829" y="4703904"/>
            <a:ext cx="289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cs typeface="Arial" panose="020B0604020202020204" pitchFamily="34" charset="0"/>
              </a:rPr>
              <a:t>juanita.perez@gmail.com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4C8C5DB-0E64-46F4-A432-A28FC6D0E37A}"/>
              </a:ext>
            </a:extLst>
          </p:cNvPr>
          <p:cNvSpPr txBox="1"/>
          <p:nvPr/>
        </p:nvSpPr>
        <p:spPr>
          <a:xfrm>
            <a:off x="1889177" y="5443226"/>
            <a:ext cx="2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733 00 0 00 00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222495D-DF94-4BBF-8DF2-71DCC9EC48DD}"/>
              </a:ext>
            </a:extLst>
          </p:cNvPr>
          <p:cNvSpPr txBox="1"/>
          <p:nvPr/>
        </p:nvSpPr>
        <p:spPr>
          <a:xfrm>
            <a:off x="7527968" y="5447485"/>
            <a:ext cx="2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733 00 0 00 00</a:t>
            </a:r>
          </a:p>
        </p:txBody>
      </p:sp>
      <p:sp>
        <p:nvSpPr>
          <p:cNvPr id="4" name="Flecha: a la derecha 3">
            <a:hlinkClick r:id="rId4" action="ppaction://hlinksldjump"/>
            <a:extLst>
              <a:ext uri="{FF2B5EF4-FFF2-40B4-BE49-F238E27FC236}">
                <a16:creationId xmlns:a16="http://schemas.microsoft.com/office/drawing/2014/main" id="{68DD1EFC-2C6A-4086-89E0-EFD0DC3E7B52}"/>
              </a:ext>
            </a:extLst>
          </p:cNvPr>
          <p:cNvSpPr/>
          <p:nvPr/>
        </p:nvSpPr>
        <p:spPr>
          <a:xfrm rot="10800000">
            <a:off x="11041804" y="6435728"/>
            <a:ext cx="431328" cy="2316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6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2616 L 4.16667E-7 0.02639 C -0.02201 0.02431 -0.0138 0.02477 -0.04883 0.02616 C -0.05052 0.02616 -0.05221 0.02662 -0.05378 0.02685 C -0.05456 0.02732 -0.05521 0.02755 -0.05599 0.02778 C -0.0569 0.02824 -0.06185 0.0294 -0.0638 0.03033 C -0.06471 0.03079 -0.06563 0.03171 -0.06654 0.03218 C -0.07135 0.03449 -0.06758 0.03195 -0.07148 0.0338 C -0.07253 0.03449 -0.07331 0.03519 -0.07435 0.03565 C -0.07617 0.03634 -0.07813 0.03681 -0.08008 0.03727 C -0.08555 0.03889 -0.08268 0.0375 -0.08711 0.03889 C -0.08776 0.03935 -0.08854 0.03958 -0.08919 0.03982 C -0.0901 0.04028 -0.09115 0.04051 -0.09206 0.04074 C -0.09271 0.04097 -0.09349 0.04144 -0.09414 0.04167 C -0.09505 0.0419 -0.09609 0.04213 -0.09701 0.04236 C -0.09766 0.04283 -0.09844 0.04306 -0.09909 0.04352 C -0.10078 0.04375 -0.10247 0.04398 -0.10404 0.04421 C -0.10508 0.04445 -0.10599 0.04491 -0.1069 0.04491 C -0.10898 0.04537 -0.1112 0.0456 -0.11328 0.04583 C -0.11393 0.0463 -0.11471 0.04653 -0.11536 0.04676 C -0.11641 0.04722 -0.11719 0.04815 -0.11823 0.04838 C -0.11979 0.04884 -0.12865 0.05 -0.12956 0.05023 C -0.13073 0.05046 -0.1319 0.05093 -0.13307 0.05093 C -0.13516 0.05139 -0.13737 0.05162 -0.13945 0.05185 C -0.14063 0.05208 -0.1418 0.05255 -0.14297 0.05278 C -0.14583 0.05324 -0.1487 0.05347 -0.15143 0.0537 C -0.16458 0.05695 -0.15104 0.05394 -0.18333 0.05533 C -0.18568 0.05533 -0.18802 0.05602 -0.19036 0.05625 C -0.19167 0.05648 -0.19675 0.05741 -0.19818 0.05787 C -0.19987 0.05833 -0.20143 0.05949 -0.20313 0.05972 C -0.20612 0.06019 -0.20925 0.06019 -0.21237 0.06042 C -0.21393 0.06065 -0.21563 0.06111 -0.21732 0.06134 C -0.2276 0.06343 -0.21328 0.06088 -0.22513 0.0632 C -0.22839 0.06366 -0.23177 0.06389 -0.23503 0.06482 C -0.23789 0.06574 -0.2388 0.06597 -0.24206 0.06644 C -0.24466 0.0669 -0.24727 0.06713 -0.24987 0.06736 C -0.25169 0.06759 -0.25365 0.06806 -0.25547 0.06829 C -0.25664 0.06852 -0.25781 0.06898 -0.25898 0.06921 C -0.26159 0.06945 -0.26419 0.06968 -0.2668 0.06991 C -0.27617 0.07384 -0.26602 0.06991 -0.27526 0.07245 C -0.27695 0.07292 -0.27865 0.07361 -0.28021 0.07431 C -0.28151 0.07477 -0.28255 0.07546 -0.28385 0.07593 C -0.28516 0.07639 -0.28659 0.07662 -0.28802 0.07685 C -0.29922 0.07847 -0.29336 0.07708 -0.30365 0.07847 C -0.31146 0.07986 -0.30508 0.07894 -0.31003 0.08033 C -0.31328 0.08148 -0.31654 0.08195 -0.31992 0.0831 L -0.50104 0.08195 C -0.50195 0.08195 -0.50286 0.08148 -0.50391 0.08125 C -0.50508 0.08102 -0.50625 0.08056 -0.50742 0.08033 C -0.50833 0.08009 -0.50925 0.07963 -0.51016 0.0794 C -0.51302 0.07894 -0.51589 0.07894 -0.51875 0.07847 C -0.51992 0.07847 -0.52109 0.07801 -0.52227 0.07778 C -0.52318 0.07755 -0.52409 0.07708 -0.52513 0.07685 C -0.52643 0.07639 -0.52786 0.07639 -0.5293 0.07593 C -0.53008 0.0757 -0.53073 0.07546 -0.53138 0.07523 C -0.53255 0.07477 -0.53385 0.07477 -0.53503 0.07431 C -0.5362 0.07384 -0.53737 0.07292 -0.53854 0.07245 C -0.53945 0.07222 -0.54036 0.07199 -0.54141 0.07176 C -0.54844 0.06921 -0.5375 0.07269 -0.54635 0.06991 C -0.54792 0.06875 -0.54948 0.06736 -0.5513 0.06644 C -0.55234 0.06597 -0.55365 0.06597 -0.55482 0.06574 C -0.56263 0.06088 -0.55273 0.06667 -0.56042 0.0632 C -0.56146 0.06273 -0.56224 0.06181 -0.56328 0.06134 C -0.56419 0.06088 -0.56523 0.06088 -0.56615 0.06042 C -0.56706 0.05995 -0.56797 0.05949 -0.56888 0.0588 C -0.5707 0.05787 -0.57214 0.05764 -0.57396 0.05695 C -0.57461 0.05695 -0.57539 0.05671 -0.57604 0.05625 C -0.57747 0.05533 -0.57891 0.05394 -0.58021 0.05278 C -0.58099 0.05232 -0.58177 0.05185 -0.58242 0.05093 C -0.58307 0.05023 -0.58372 0.04931 -0.58451 0.04838 C -0.58542 0.04769 -0.58646 0.04745 -0.58737 0.04676 C -0.58828 0.04583 -0.58919 0.04491 -0.59023 0.04421 C -0.59427 0.03681 -0.5888 0.04537 -0.59375 0.04074 C -0.5944 0.04005 -0.59453 0.03889 -0.59518 0.0382 C -0.59648 0.03634 -0.59766 0.03634 -0.59935 0.03565 C -0.6056 0.02801 -0.59766 0.03727 -0.60365 0.03125 C -0.60638 0.02847 -0.60469 0.0287 -0.60638 0.0287 L -0.35391 0.0287 L -0.60365 0.02778 L -0.35599 0.0287 L -0.6043 0.0287 L 4.16667E-7 0.02616 Z " pathEditMode="relative" rAng="0" ptsTypes="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26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6" presetClass="entr" presetSubtype="4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5099B81-78AB-AC73-305B-B57AE07C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22531"/>
            <a:ext cx="10131425" cy="953248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Llenado de datos a través de formularios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9CE35B6-4706-4606-AC2E-F547A76DA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" y="969141"/>
            <a:ext cx="11464339" cy="5643240"/>
          </a:xfrm>
          <a:prstGeom prst="rect">
            <a:avLst/>
          </a:prstGeom>
        </p:spPr>
      </p:pic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7EB0F269-829C-4E74-8797-D2D2CE9785CD}"/>
              </a:ext>
            </a:extLst>
          </p:cNvPr>
          <p:cNvSpPr/>
          <p:nvPr/>
        </p:nvSpPr>
        <p:spPr>
          <a:xfrm rot="8722179">
            <a:off x="12300264" y="853823"/>
            <a:ext cx="386928" cy="501649"/>
          </a:xfrm>
          <a:prstGeom prst="downArrow">
            <a:avLst>
              <a:gd name="adj1" fmla="val 38642"/>
              <a:gd name="adj2" fmla="val 96842"/>
            </a:avLst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E130F665-98FE-474B-A040-6414068448DC}"/>
              </a:ext>
            </a:extLst>
          </p:cNvPr>
          <p:cNvSpPr/>
          <p:nvPr/>
        </p:nvSpPr>
        <p:spPr>
          <a:xfrm>
            <a:off x="6787660" y="6075486"/>
            <a:ext cx="1943101" cy="536896"/>
          </a:xfrm>
          <a:prstGeom prst="mathMultiply">
            <a:avLst>
              <a:gd name="adj1" fmla="val 1729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676D7AC8-3902-4C1C-BF9A-0B0E2F76A73E}"/>
              </a:ext>
            </a:extLst>
          </p:cNvPr>
          <p:cNvSpPr/>
          <p:nvPr/>
        </p:nvSpPr>
        <p:spPr>
          <a:xfrm rot="8722179">
            <a:off x="-495191" y="5508333"/>
            <a:ext cx="386928" cy="501649"/>
          </a:xfrm>
          <a:prstGeom prst="downArrow">
            <a:avLst>
              <a:gd name="adj1" fmla="val 38642"/>
              <a:gd name="adj2" fmla="val 96842"/>
            </a:avLst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2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30000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1505 L -0.82669 0.16458 C -0.82474 0.16343 -0.82292 0.16204 -0.82096 0.16088 C -0.81367 0.15648 -0.80404 0.16042 -0.79766 0.16088 C -0.79557 0.16204 -0.79531 0.16181 -0.79336 0.16458 C -0.79271 0.16574 -0.79206 0.16713 -0.79128 0.16829 C -0.78542 0.17708 -0.79323 0.16366 -0.78711 0.17477 C -0.78685 0.17593 -0.78659 0.17732 -0.78633 0.17847 C -0.78529 0.18287 -0.7849 0.18357 -0.78346 0.18727 C -0.78333 0.18889 -0.78307 0.19051 -0.78281 0.19236 C -0.78073 0.20486 -0.78359 0.18542 -0.78138 0.20116 C -0.78164 0.20463 -0.78151 0.21296 -0.78281 0.21736 C -0.7832 0.21875 -0.78372 0.22014 -0.78425 0.2213 C -0.7849 0.22269 -0.78568 0.22361 -0.78633 0.225 C -0.78659 0.22616 -0.78659 0.22778 -0.78711 0.2287 C -0.78802 0.23102 -0.78984 0.23171 -0.79128 0.23264 C -0.79518 0.23958 -0.79167 0.23449 -0.79909 0.23889 L -0.80339 0.24144 C -0.80404 0.24167 -0.80469 0.24236 -0.80547 0.24259 C -0.81159 0.24421 -0.80872 0.24329 -0.81393 0.24514 C -0.81771 0.24468 -0.82148 0.24491 -0.82526 0.24375 C -0.82617 0.24352 -0.82344 0.24259 -0.8224 0.24259 C -0.81823 0.24259 -0.81393 0.24352 -0.80964 0.24375 C -0.80326 0.24676 -0.81107 0.24259 -0.8026 0.25023 C -0.80169 0.25093 -0.80065 0.25162 -0.79974 0.25255 C -0.79831 0.25417 -0.79557 0.25764 -0.79557 0.25764 L -0.79271 0.26783 C -0.79206 0.27037 -0.79141 0.27292 -0.79063 0.27523 L -0.78919 0.27917 C -0.7875 0.29074 -0.78763 0.2875 -0.78919 0.3081 C -0.78932 0.30972 -0.79141 0.31505 -0.79206 0.3169 C -0.79271 0.31852 -0.79336 0.32037 -0.79414 0.32176 C -0.79479 0.32292 -0.79557 0.32338 -0.79622 0.32431 C -0.79727 0.3257 -0.79909 0.33009 -0.80052 0.33056 C -0.80286 0.33148 -0.80521 0.33148 -0.80755 0.33195 C -0.81133 0.33403 -0.80964 0.33241 -0.80612 0.33449 C -0.80521 0.33495 -0.8043 0.33634 -0.80339 0.33704 C -0.80247 0.3375 -0.80143 0.33773 -0.80052 0.3382 C -0.79518 0.34445 -0.80169 0.33634 -0.79622 0.34445 C -0.79557 0.34537 -0.79479 0.34607 -0.79414 0.34699 C -0.79206 0.35232 -0.79115 0.35417 -0.78984 0.35949 C -0.7888 0.36412 -0.78932 0.36412 -0.78841 0.36968 C -0.78802 0.37222 -0.7875 0.37477 -0.78711 0.37708 L -0.78633 0.38102 C -0.78659 0.38935 -0.78646 0.39769 -0.78711 0.40602 C -0.78724 0.4088 -0.78737 0.41181 -0.78841 0.41366 C -0.79128 0.41875 -0.79128 0.41945 -0.79622 0.42245 L -0.80052 0.425 C -0.80391 0.42894 -0.8013 0.42662 -0.80547 0.4287 C -0.8069 0.4294 -0.80833 0.43033 -0.80964 0.43125 C -0.81563 0.43472 -0.81107 0.43241 -0.82383 0.4338 L -0.82031 0.43495 C -0.81029 0.4382 -0.82122 0.43449 -0.8125 0.4375 C -0.81107 0.43912 -0.80951 0.44051 -0.80833 0.44259 L -0.80404 0.45023 C -0.80234 0.45926 -0.80443 0.44792 -0.8026 0.45903 C -0.80247 0.46019 -0.80208 0.46134 -0.80195 0.46273 C -0.80156 0.46482 -0.80156 0.4669 -0.80117 0.46898 C -0.80078 0.47107 -0.80026 0.47315 -0.79974 0.47523 C -0.80026 0.4912 -0.79948 0.49259 -0.80117 0.50301 C -0.80143 0.50417 -0.80156 0.50556 -0.80195 0.50671 C -0.80234 0.5081 -0.8026 0.50972 -0.80339 0.51042 C -0.80456 0.51181 -0.80755 0.51296 -0.80755 0.51296 C -0.81367 0.52014 -0.80599 0.51158 -0.81185 0.5169 C -0.81263 0.51736 -0.81315 0.51875 -0.81393 0.51921 C -0.81536 0.52037 -0.8168 0.52107 -0.81823 0.52176 C -0.81888 0.52222 -0.81966 0.52245 -0.82031 0.52315 L -0.8224 0.5257 C -0.82175 0.52685 -0.82109 0.52847 -0.82031 0.5294 C -0.81966 0.53009 -0.81888 0.53009 -0.81823 0.53056 C -0.81211 0.53519 -0.81823 0.53148 -0.81328 0.53449 C -0.81224 0.53565 -0.81133 0.53704 -0.81042 0.5382 C -0.80977 0.53912 -0.80885 0.53958 -0.80833 0.54074 C -0.80638 0.54375 -0.80208 0.55093 -0.80117 0.55579 L -0.80052 0.55949 C -0.80078 0.56713 -0.80078 0.57477 -0.80117 0.58218 C -0.80143 0.58565 -0.80221 0.58889 -0.8026 0.59236 L -0.80339 0.59722 C -0.80352 0.59908 -0.80352 0.60093 -0.80404 0.60232 C -0.80456 0.60347 -0.80508 0.60463 -0.80547 0.60602 C -0.80573 0.60718 -0.80586 0.6088 -0.80612 0.60995 C -0.80677 0.61158 -0.80951 0.61945 -0.81107 0.6213 C -0.81237 0.62245 -0.81393 0.62292 -0.81536 0.62361 C -0.81927 0.62593 -0.8168 0.62477 -0.82318 0.62616 L -0.81745 0.6287 C -0.81654 0.62917 -0.81563 0.62963 -0.81471 0.63009 L -0.81107 0.63125 C -0.81042 0.63218 -0.80964 0.63264 -0.80898 0.6338 C -0.80742 0.63658 -0.80742 0.63866 -0.8069 0.64259 C -0.80716 0.64722 -0.80716 0.65185 -0.80755 0.65648 C -0.80794 0.66019 -0.80925 0.66551 -0.81042 0.66898 C -0.81081 0.67037 -0.8112 0.67176 -0.81185 0.67269 C -0.81237 0.67384 -0.81328 0.67431 -0.81393 0.67523 C -0.81576 0.67801 -0.81602 0.67986 -0.81823 0.68148 C -0.81914 0.68218 -0.82005 0.68241 -0.82096 0.68287 C -0.82175 0.6831 -0.8224 0.6838 -0.82318 0.68403 C -0.8319 0.68843 -0.82604 0.68495 -0.83086 0.68796 C -0.82839 0.68495 -0.82878 0.68681 -0.82878 0.68287 L -0.4474 0.07037 L -0.28255 0.06528 L -0.4474 0.07408 L -0.28398 0.06783 L -0.44948 0.07269 L -0.00156 0.07037 " pathEditMode="relative" ptsTypes="AAAAAAA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10000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708 L 0.0125 -0.02708 C 0.01315 -0.02824 0.01927 -0.04004 0.02188 -0.04259 C 0.02331 -0.04375 0.02474 -0.04421 0.02617 -0.04513 C 0.0276 -0.04768 0.02878 -0.05069 0.03047 -0.05277 C 0.03112 -0.0537 0.0319 -0.05462 0.03268 -0.05532 C 0.03385 -0.05671 0.03516 -0.05763 0.0362 -0.05925 C 0.0405 -0.06504 0.0362 -0.0618 0.04063 -0.06435 C 0.04766 -0.07361 0.03893 -0.06296 0.04701 -0.07083 C 0.04857 -0.07222 0.04987 -0.0743 0.05143 -0.07592 C 0.0526 -0.07708 0.05378 -0.07847 0.05495 -0.07962 C 0.0569 -0.08148 0.05898 -0.08263 0.06081 -0.08495 C 0.06146 -0.08564 0.06211 -0.08657 0.06289 -0.0875 C 0.0638 -0.08842 0.06484 -0.08888 0.06576 -0.09004 C 0.0668 -0.0912 0.06758 -0.09282 0.06875 -0.09375 C 0.06979 -0.0949 0.07122 -0.09513 0.07227 -0.09629 C 0.07357 -0.09768 0.07461 -0.1 0.07591 -0.10162 C 0.07734 -0.10324 0.07878 -0.10486 0.08021 -0.10671 C 0.08099 -0.1074 0.08164 -0.10833 0.08242 -0.10925 C 0.08333 -0.11041 0.08425 -0.11203 0.08529 -0.11296 C 0.08594 -0.11365 0.08672 -0.11365 0.0875 -0.11435 C 0.08984 -0.11666 0.09206 -0.12013 0.09466 -0.12199 C 0.09648 -0.12337 0.09935 -0.12523 0.10117 -0.12708 C 0.10221 -0.12824 0.103 -0.12986 0.10404 -0.13101 C 0.10755 -0.13495 0.10599 -0.1324 0.10912 -0.13495 C 0.11003 -0.13564 0.11107 -0.13657 0.11198 -0.1375 C 0.11276 -0.13819 0.11328 -0.13935 0.11406 -0.14004 C 0.11497 -0.14074 0.11602 -0.14074 0.11706 -0.1412 C 0.11797 -0.14212 0.11888 -0.14305 0.11992 -0.14375 C 0.12135 -0.1449 0.12292 -0.14513 0.12422 -0.14629 C 0.12826 -0.15 0.12604 -0.14861 0.13073 -0.15023 C 0.13854 -0.15949 0.12643 -0.14583 0.13581 -0.15416 C 0.13685 -0.15509 0.1375 -0.15694 0.13867 -0.15787 C 0.13932 -0.15856 0.14479 -0.16041 0.14518 -0.16041 C 0.14648 -0.1618 0.14857 -0.16388 0.15013 -0.16435 C 0.15208 -0.16504 0.15404 -0.16527 0.15599 -0.1655 C 0.1569 -0.16643 0.15781 -0.16759 0.15885 -0.16828 C 0.16003 -0.16898 0.1612 -0.16898 0.1625 -0.16944 C 0.16341 -0.1699 0.16432 -0.17013 0.16537 -0.17083 C 0.1668 -0.17152 0.16823 -0.17222 0.16966 -0.17337 C 0.1707 -0.17407 0.17148 -0.17546 0.17253 -0.17592 C 0.17591 -0.17754 0.18268 -0.17962 0.18268 -0.17962 C 0.18763 -0.18425 0.18346 -0.18078 0.18763 -0.18356 C 0.18893 -0.18425 0.1901 -0.18541 0.19128 -0.18611 C 0.19219 -0.18657 0.19323 -0.18703 0.19414 -0.1875 C 0.19609 -0.18912 0.19792 -0.19143 0.2 -0.19259 C 0.20065 -0.19305 0.20143 -0.19328 0.20208 -0.19375 C 0.20313 -0.19467 0.20404 -0.1956 0.20495 -0.19629 C 0.20573 -0.19699 0.20651 -0.19722 0.20716 -0.19768 C 0.20859 -0.19884 0.21003 -0.20046 0.21146 -0.20162 C 0.21289 -0.20254 0.21445 -0.203 0.21576 -0.20416 C 0.2168 -0.20486 0.21771 -0.20578 0.21862 -0.20671 C 0.2194 -0.2074 0.22005 -0.20856 0.22083 -0.20925 C 0.22175 -0.20995 0.22279 -0.20995 0.2237 -0.21041 C 0.22904 -0.21666 0.2224 -0.20902 0.22878 -0.2155 C 0.22956 -0.21643 0.23021 -0.21736 0.23099 -0.21828 C 0.23281 -0.2199 0.23516 -0.2206 0.23672 -0.22337 C 0.23945 -0.228 0.23789 -0.22662 0.24102 -0.22847 C 0.24414 -0.23263 0.24401 -0.23263 0.24753 -0.23611 C 0.25013 -0.23865 0.25143 -0.23912 0.25404 -0.24259 C 0.25482 -0.24351 0.25534 -0.24513 0.25625 -0.24629 C 0.2569 -0.24745 0.25768 -0.24814 0.25833 -0.24884 C 0.25938 -0.25023 0.26029 -0.25162 0.2612 -0.25277 C 0.26354 -0.25578 0.26432 -0.25625 0.26706 -0.25925 C 0.26771 -0.25995 0.26836 -0.26111 0.26914 -0.2618 C 0.27109 -0.26365 0.27305 -0.26527 0.27487 -0.26689 C 0.27591 -0.26782 0.27695 -0.26828 0.27787 -0.26944 C 0.28203 -0.27523 0.27969 -0.27222 0.28503 -0.27847 C 0.28581 -0.27939 0.28633 -0.28055 0.28724 -0.28101 L 0.28932 -0.28217 C 0.29037 -0.28356 0.29128 -0.28495 0.29219 -0.28611 C 0.2931 -0.28703 0.29427 -0.2875 0.29518 -0.28865 C 0.29596 -0.28981 0.29648 -0.29143 0.29727 -0.29259 C 0.29792 -0.29351 0.2987 -0.29421 0.29948 -0.29513 C 0.30326 -0.3 0.30104 -0.29814 0.30456 -0.30023 C 0.3069 -0.30347 0.3082 -0.30555 0.31094 -0.30787 C 0.31172 -0.30856 0.3125 -0.30879 0.31315 -0.30925 C 0.31966 -0.31782 0.31693 -0.31458 0.32109 -0.31944 C 0.32357 -0.32615 0.32122 -0.32083 0.32539 -0.32708 C 0.32617 -0.32824 0.32669 -0.32986 0.3276 -0.33101 C 0.32943 -0.33333 0.33333 -0.3375 0.33333 -0.3375 C 0.33385 -0.33865 0.33412 -0.34027 0.33477 -0.3412 C 0.33568 -0.34259 0.33672 -0.34282 0.33763 -0.34375 C 0.33867 -0.3449 0.33958 -0.34629 0.34063 -0.34768 C 0.34128 -0.34884 0.34193 -0.35046 0.34271 -0.35162 C 0.34453 -0.35393 0.34662 -0.35555 0.34844 -0.35787 L 0.3543 -0.3655 L 0.36289 -0.37708 L 0.36576 -0.38101 C 0.36628 -0.38217 0.36654 -0.38379 0.36719 -0.38495 C 0.36784 -0.38564 0.36875 -0.38541 0.3694 -0.38611 C 0.37096 -0.38773 0.37227 -0.38958 0.3737 -0.3912 C 0.37448 -0.39212 0.37526 -0.39282 0.37591 -0.39375 C 0.37656 -0.39513 0.37721 -0.39675 0.37813 -0.39768 C 0.37865 -0.39837 0.37956 -0.39861 0.38021 -0.39884 C 0.38255 -0.40324 0.3832 -0.40486 0.38672 -0.40787 C 0.38763 -0.40879 0.38867 -0.40949 0.38958 -0.41041 C 0.39037 -0.41157 0.39102 -0.41319 0.3918 -0.41435 C 0.39701 -0.42222 0.39037 -0.41041 0.39688 -0.42083 C 0.39831 -0.42314 0.39935 -0.42685 0.40117 -0.42847 C 0.40651 -0.4331 0.40182 -0.42847 0.40612 -0.43495 C 0.4069 -0.43587 0.40768 -0.43657 0.40833 -0.4375 C 0.40938 -0.43865 0.41029 -0.44004 0.4112 -0.4412 C 0.41263 -0.44305 0.41432 -0.44421 0.4155 -0.44629 C 0.42188 -0.45763 0.4138 -0.44398 0.41992 -0.45277 C 0.4207 -0.45393 0.42122 -0.45555 0.42201 -0.45671 C 0.42266 -0.45763 0.42357 -0.45833 0.42422 -0.45925 C 0.42695 -0.46342 0.42526 -0.46296 0.42708 -0.46296 L 0.74219 -0.4655 L 0.42643 -0.46296 L 0.89727 -0.22337 L 0.74375 -0.22083 L 0.90156 -0.22453 L 0.7444 -0.21944 L 0.90013 -0.22453 L 0.46458 -0.22337 L 0.53099 -0.22592 L 0.46537 -0.22592 L 0.52656 -0.22453 L 0.69896 -0.00277 L 0.61315 -0.00532 L 0.69688 -0.00138 L 0.61537 -0.00532 L 1.04375 -0.08217 " pathEditMode="relative" ptsTypes="AAAAAAAAAAAAAAAAAAAAAAAAAAAAAAAAAAAAAAAAAAAAAAAAAAAAAAAAAAAAAAAAAAAAAAAAAAAAAAAAAAAAAAAAAAAAAAAAAAAAAAAAAAAAAAAAAAAAAAAAAAAA">
                                      <p:cBhvr>
                                        <p:cTn id="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0BAB2F1-9F51-478C-BC31-098D873EF89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2" t="10372" r="4063" b="6338"/>
          <a:stretch/>
        </p:blipFill>
        <p:spPr bwMode="auto">
          <a:xfrm>
            <a:off x="405441" y="322935"/>
            <a:ext cx="11352363" cy="6224513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67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A72948-DF6F-4B4E-B893-AEC84270E62C}"/>
              </a:ext>
            </a:extLst>
          </p:cNvPr>
          <p:cNvPicPr/>
          <p:nvPr/>
        </p:nvPicPr>
        <p:blipFill rotWithShape="1">
          <a:blip r:embed="rId3"/>
          <a:srcRect l="22579" t="11268" r="1874" b="5738"/>
          <a:stretch/>
        </p:blipFill>
        <p:spPr bwMode="auto">
          <a:xfrm>
            <a:off x="396815" y="305684"/>
            <a:ext cx="11450034" cy="6293524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43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442ADE8-36E2-47BD-8A25-522934D8E72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3" t="10372" r="1176" b="4813"/>
          <a:stretch/>
        </p:blipFill>
        <p:spPr bwMode="auto">
          <a:xfrm>
            <a:off x="370936" y="319177"/>
            <a:ext cx="11412747" cy="6302149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85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D572532-A6DF-4705-A3E8-2CA60A84228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1" t="12487" r="1187" b="6325"/>
          <a:stretch/>
        </p:blipFill>
        <p:spPr bwMode="auto">
          <a:xfrm>
            <a:off x="379562" y="284674"/>
            <a:ext cx="11421374" cy="6293523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51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BF81098-9187-471A-918A-6DF6E7992CA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10668" r="1684" b="5417"/>
          <a:stretch/>
        </p:blipFill>
        <p:spPr bwMode="auto">
          <a:xfrm>
            <a:off x="388189" y="322086"/>
            <a:ext cx="11412747" cy="6233989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01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3F39B6-3B85-4194-839C-D8A13929154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10069" r="2214" b="5724"/>
          <a:stretch/>
        </p:blipFill>
        <p:spPr bwMode="auto">
          <a:xfrm>
            <a:off x="327802" y="313461"/>
            <a:ext cx="11524889" cy="6216736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03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7BFD66-0CC5-4FDD-8E29-6F0DA7A44EF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10676" r="1698" b="4816"/>
          <a:stretch/>
        </p:blipFill>
        <p:spPr bwMode="auto">
          <a:xfrm>
            <a:off x="353147" y="258787"/>
            <a:ext cx="11465041" cy="6342476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36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CF50161-2F9D-43B9-A56D-2B677B9FFB0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12174" r="2238" b="6043"/>
          <a:stretch/>
        </p:blipFill>
        <p:spPr bwMode="auto">
          <a:xfrm>
            <a:off x="362311" y="293299"/>
            <a:ext cx="11459296" cy="6290717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86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3D51023-BBDF-4F03-8A1D-9F24DD159C56}"/>
              </a:ext>
            </a:extLst>
          </p:cNvPr>
          <p:cNvSpPr txBox="1">
            <a:spLocks/>
          </p:cNvSpPr>
          <p:nvPr/>
        </p:nvSpPr>
        <p:spPr>
          <a:xfrm>
            <a:off x="1069398" y="235227"/>
            <a:ext cx="10045147" cy="12854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sujetos obligados a presentar declaración patrimonial y de intereses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B8E4F4-FC85-DB2B-EC40-5B7142C015EE}"/>
              </a:ext>
            </a:extLst>
          </p:cNvPr>
          <p:cNvSpPr txBox="1">
            <a:spLocks/>
          </p:cNvSpPr>
          <p:nvPr/>
        </p:nvSpPr>
        <p:spPr>
          <a:xfrm>
            <a:off x="363071" y="1371600"/>
            <a:ext cx="11483788" cy="52511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Número 465 de Responsabilidades Administrativas para el Estado de Guerrero</a:t>
            </a:r>
          </a:p>
          <a:p>
            <a:pPr algn="just"/>
            <a:endParaRPr lang="es-MX" sz="20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rtículo 32. Están  obligados  a presentar declaración patrimonial y de intereses, bajo protesta de decir verdad y ante la Secretaría o su respectivo órgano interno de control, todas y todos los Servidores  Públicos.</a:t>
            </a:r>
          </a:p>
          <a:p>
            <a:pPr algn="just"/>
            <a:endParaRPr lang="es-MX" sz="2000" b="1" cap="none" dirty="0">
              <a:solidFill>
                <a:schemeClr val="bg1"/>
              </a:solidFill>
            </a:endParaRPr>
          </a:p>
          <a:p>
            <a:pPr algn="just"/>
            <a:r>
              <a:rPr lang="es-MX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33. la declaración de situación patrimonial deberá presentarse en los plazos siguientes:</a:t>
            </a:r>
          </a:p>
          <a:p>
            <a:pPr algn="just"/>
            <a:endParaRPr lang="es-MX" sz="20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Fracción I (Declaración inicial 60 días); </a:t>
            </a:r>
          </a:p>
          <a:p>
            <a:pPr algn="just"/>
            <a:r>
              <a:rPr lang="es-MX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Fracción II (Modificación patrimonial mes de mayo); y </a:t>
            </a:r>
          </a:p>
          <a:p>
            <a:pPr algn="just"/>
            <a:r>
              <a:rPr lang="es-MX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Fracción III (Declaración de conclusión 60 días)</a:t>
            </a:r>
          </a:p>
          <a:p>
            <a:pPr algn="just"/>
            <a:endParaRPr lang="es-MX" sz="20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34. Las declaraciones de situación patrimonial deberán ser presentadas a través de medios electrónicos…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703989-ECD9-4958-BDDB-D9DCFE059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0246" y="1258131"/>
            <a:ext cx="3761355" cy="5256409"/>
          </a:xfrm>
          <a:ln w="38100">
            <a:solidFill>
              <a:schemeClr val="tx1">
                <a:lumMod val="75000"/>
              </a:schemeClr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84D58A-B37F-A0D8-14D0-DAE52B091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981" y="1258131"/>
            <a:ext cx="3761355" cy="5256409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D9627E2-4F81-46BE-862B-B9F6811B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403842"/>
            <a:ext cx="10131425" cy="1091082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DATOS ESPECÍFICOS POR CADA RUBRO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960E05-C2BF-152A-2885-3538C39A315E}"/>
              </a:ext>
            </a:extLst>
          </p:cNvPr>
          <p:cNvSpPr txBox="1"/>
          <p:nvPr/>
        </p:nvSpPr>
        <p:spPr>
          <a:xfrm>
            <a:off x="1501616" y="1510676"/>
            <a:ext cx="357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II. Declaración de intereses</a:t>
            </a:r>
          </a:p>
        </p:txBody>
      </p:sp>
    </p:spTree>
    <p:extLst>
      <p:ext uri="{BB962C8B-B14F-4D97-AF65-F5344CB8AC3E}">
        <p14:creationId xmlns:p14="http://schemas.microsoft.com/office/powerpoint/2010/main" val="1951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413B0-CD0F-F104-BB62-5837E90F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889" y="126522"/>
            <a:ext cx="6310221" cy="589472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s-MX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Declaración de intereses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3F3489-BF47-4350-82B5-4F1183A73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677431"/>
            <a:ext cx="11568022" cy="5933279"/>
          </a:xfrm>
          <a:prstGeom prst="rect">
            <a:avLst/>
          </a:prstGeom>
        </p:spPr>
      </p:pic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410F51FF-0541-4842-8451-36DF72C8DCC5}"/>
              </a:ext>
            </a:extLst>
          </p:cNvPr>
          <p:cNvSpPr/>
          <p:nvPr/>
        </p:nvSpPr>
        <p:spPr>
          <a:xfrm rot="8722179">
            <a:off x="12300264" y="853823"/>
            <a:ext cx="386928" cy="501649"/>
          </a:xfrm>
          <a:prstGeom prst="downArrow">
            <a:avLst>
              <a:gd name="adj1" fmla="val 38642"/>
              <a:gd name="adj2" fmla="val 96842"/>
            </a:avLst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B79D7643-1AA4-4F34-A98C-1ACAB52E8681}"/>
              </a:ext>
            </a:extLst>
          </p:cNvPr>
          <p:cNvSpPr/>
          <p:nvPr/>
        </p:nvSpPr>
        <p:spPr>
          <a:xfrm rot="8722179">
            <a:off x="12382324" y="1797530"/>
            <a:ext cx="386928" cy="501649"/>
          </a:xfrm>
          <a:prstGeom prst="downArrow">
            <a:avLst>
              <a:gd name="adj1" fmla="val 38642"/>
              <a:gd name="adj2" fmla="val 96842"/>
            </a:avLst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4A7402CD-2C7D-452C-9973-B681E6F4C6F8}"/>
              </a:ext>
            </a:extLst>
          </p:cNvPr>
          <p:cNvSpPr/>
          <p:nvPr/>
        </p:nvSpPr>
        <p:spPr>
          <a:xfrm>
            <a:off x="6910753" y="5275386"/>
            <a:ext cx="1943101" cy="536896"/>
          </a:xfrm>
          <a:prstGeom prst="mathMultiply">
            <a:avLst>
              <a:gd name="adj1" fmla="val 1729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2F1E7CA2-C81C-4E39-B2AB-4B5E194A084A}"/>
              </a:ext>
            </a:extLst>
          </p:cNvPr>
          <p:cNvSpPr/>
          <p:nvPr/>
        </p:nvSpPr>
        <p:spPr>
          <a:xfrm rot="8671044">
            <a:off x="-616034" y="651775"/>
            <a:ext cx="386928" cy="501649"/>
          </a:xfrm>
          <a:prstGeom prst="downArrow">
            <a:avLst>
              <a:gd name="adj1" fmla="val 38642"/>
              <a:gd name="adj2" fmla="val 96842"/>
            </a:avLst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3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669 L -0.0056 0.06713 C -0.02214 0.06505 -0.01615 0.06551 -0.04219 0.0669 C -0.04349 0.0669 -0.04479 0.06736 -0.04596 0.06759 C -0.04648 0.06806 -0.04701 0.06829 -0.04753 0.06852 C -0.04818 0.06898 -0.05195 0.07014 -0.05339 0.07107 C -0.05417 0.07153 -0.05469 0.07245 -0.05534 0.07292 C -0.05898 0.07523 -0.05625 0.07269 -0.05898 0.07454 C -0.0599 0.07523 -0.06055 0.07593 -0.0612 0.07639 C -0.06263 0.07708 -0.06406 0.07755 -0.0655 0.07801 C -0.06953 0.07963 -0.06745 0.07824 -0.0707 0.07963 C -0.07122 0.08009 -0.07175 0.08033 -0.07227 0.08056 C -0.07305 0.08102 -0.0737 0.08125 -0.07448 0.08148 C -0.075 0.08171 -0.07552 0.08218 -0.07591 0.08241 C -0.07669 0.08264 -0.0776 0.08287 -0.078 0.0831 C -0.07865 0.08357 -0.0793 0.0838 -0.07982 0.08426 C -0.08099 0.08449 -0.08216 0.08472 -0.08333 0.08495 C -0.08425 0.08519 -0.08477 0.08565 -0.08555 0.08565 C -0.08698 0.08611 -0.08867 0.08634 -0.09036 0.08658 C -0.09076 0.08704 -0.09141 0.08727 -0.0918 0.0875 C -0.09271 0.08796 -0.09323 0.08889 -0.09388 0.08912 C -0.09505 0.08958 -0.10169 0.09074 -0.10247 0.09097 C -0.10326 0.0912 -0.10417 0.09167 -0.10508 0.09167 C -0.10664 0.09213 -0.1082 0.09236 -0.10977 0.09259 C -0.11068 0.09283 -0.11159 0.09329 -0.11237 0.09352 C -0.11458 0.09398 -0.11667 0.09421 -0.11875 0.09445 C -0.12865 0.09769 -0.11836 0.09468 -0.14258 0.09607 C -0.14427 0.09607 -0.14596 0.09676 -0.14779 0.09699 C -0.1487 0.09722 -0.15247 0.09815 -0.15365 0.09861 C -0.15482 0.09908 -0.15612 0.10023 -0.15729 0.10046 C -0.15951 0.10093 -0.16185 0.10093 -0.16419 0.10116 C -0.16536 0.10139 -0.16667 0.10185 -0.16784 0.10208 C -0.17552 0.10417 -0.16484 0.10162 -0.17357 0.10394 C -0.17604 0.1044 -0.17865 0.10463 -0.18112 0.10556 C -0.1832 0.10648 -0.18398 0.10671 -0.18633 0.10718 C -0.18828 0.10764 -0.19023 0.10787 -0.19219 0.1081 C -0.19349 0.10833 -0.19492 0.1088 -0.19635 0.10903 C -0.19714 0.10926 -0.19818 0.10972 -0.19883 0.10995 C -0.20091 0.11019 -0.20286 0.11042 -0.20482 0.11065 C -0.21172 0.11458 -0.20417 0.11065 -0.21107 0.1132 C -0.21224 0.11366 -0.21367 0.11435 -0.21471 0.11505 C -0.21576 0.11551 -0.21654 0.1162 -0.21745 0.11667 C -0.21849 0.11713 -0.21953 0.11736 -0.22057 0.11759 C -0.22891 0.11921 -0.22448 0.11783 -0.23229 0.11921 C -0.23802 0.1206 -0.2332 0.11968 -0.23711 0.12107 C -0.23945 0.12222 -0.2418 0.12269 -0.2444 0.12384 L -0.3793 0.12269 C -0.38008 0.12269 -0.38086 0.12222 -0.38151 0.12199 C -0.38242 0.12176 -0.38346 0.1213 -0.38411 0.12107 C -0.3849 0.12083 -0.38568 0.12037 -0.3862 0.12014 C -0.38828 0.11968 -0.3905 0.11968 -0.39271 0.11921 C -0.39349 0.11921 -0.3944 0.11875 -0.39531 0.11852 C -0.39596 0.11829 -0.39661 0.11783 -0.3974 0.11759 C -0.39844 0.11713 -0.39948 0.11713 -0.40052 0.11667 C -0.40104 0.11644 -0.40156 0.1162 -0.40208 0.11597 C -0.40286 0.11551 -0.40391 0.11551 -0.40482 0.11505 C -0.4056 0.11458 -0.40664 0.11366 -0.40729 0.1132 C -0.40807 0.11296 -0.40885 0.11273 -0.40951 0.1125 C -0.41484 0.10995 -0.40677 0.11343 -0.41328 0.11065 C -0.41432 0.10949 -0.4155 0.1081 -0.41693 0.10718 C -0.41771 0.10671 -0.41862 0.10671 -0.41953 0.10648 C -0.42539 0.10162 -0.41797 0.10741 -0.4237 0.10394 C -0.42448 0.10347 -0.42513 0.10255 -0.42591 0.10208 C -0.42643 0.10162 -0.42734 0.10162 -0.428 0.10116 C -0.42865 0.1007 -0.42943 0.10023 -0.43008 0.09954 C -0.43138 0.09861 -0.43242 0.09838 -0.43385 0.09769 C -0.43438 0.09769 -0.43477 0.09745 -0.43529 0.09699 C -0.43646 0.09607 -0.4375 0.09468 -0.43854 0.09352 C -0.43906 0.09306 -0.43958 0.09259 -0.4401 0.09167 C -0.44063 0.09097 -0.44102 0.09005 -0.44167 0.08912 C -0.44232 0.08843 -0.4431 0.0882 -0.44388 0.0875 C -0.44453 0.08658 -0.44518 0.08565 -0.44596 0.08495 C -0.44896 0.07755 -0.44492 0.08611 -0.4487 0.08148 C -0.44909 0.08079 -0.44922 0.07963 -0.44961 0.07894 C -0.45065 0.07708 -0.45156 0.07708 -0.45273 0.07639 C -0.45742 0.06875 -0.45156 0.07801 -0.45586 0.07199 C -0.45781 0.06921 -0.45677 0.06945 -0.45781 0.06945 L -0.26979 0.06945 L -0.45586 0.06852 L -0.27122 0.06945 L -0.45638 0.06945 L -0.0056 0.0669 Z " pathEditMode="relative" rAng="0" ptsTypes="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1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10000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 0.00787 L -0.80143 0.06042 L -0.16328 0.2463 L -0.27005 0.24884 L -0.16328 0.2463 L -0.26784 0.24884 L -0.16693 0.2463 L -0.57799 0.2463 L -0.51445 0.2463 L -0.57578 0.24745 L -0.51523 0.2463 L -0.57656 0.24884 L -0.33138 0.43727 L -0.43594 0.43727 L -0.33203 0.43588 L -0.43594 0.43727 L -0.3349 0.43588 L -0.43594 0.43866 L -0.00391 0.38218 " pathEditMode="relative" ptsTypes="AAAAAAAAAAAAAAAAAAA">
                                      <p:cBhvr>
                                        <p:cTn id="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" presetID="0" presetClass="path" presetSubtype="0" accel="10000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4 -0.01759 L 0.01954 -0.01759 C 0.06133 -0.01944 0.05625 -0.0199 0.10886 -0.01759 C 0.11237 -0.01759 0.11185 -0.0162 0.11472 -0.01504 C 0.11615 -0.01458 0.11758 -0.01435 0.11902 -0.01389 C 0.12097 -0.01296 0.12279 -0.01203 0.12474 -0.01111 L 0.12761 -0.00995 C 0.12839 -0.00902 0.12904 -0.0081 0.12982 -0.0074 C 0.13125 -0.00625 0.13412 -0.00486 0.13412 -0.00486 C 0.1349 -0.00393 0.13555 -0.00277 0.13633 -0.00231 C 0.13763 -0.00115 0.13933 -0.00115 0.14063 0.00023 C 0.14362 0.00394 0.14193 0.00255 0.14571 0.00417 C 0.14714 0.00579 0.15183 0.01158 0.1543 0.0132 C 0.15521 0.01366 0.15625 0.01389 0.15717 0.01435 C 0.15821 0.01574 0.15899 0.01713 0.16003 0.01829 C 0.1612 0.01945 0.16263 0.01968 0.16368 0.02084 C 0.16459 0.02176 0.16511 0.02361 0.16589 0.02477 C 0.16719 0.02662 0.16875 0.02801 0.17019 0.02986 C 0.17214 0.03218 0.17396 0.03519 0.17592 0.0375 C 0.1767 0.03843 0.17735 0.03935 0.17813 0.04005 C 0.17878 0.04074 0.17956 0.04098 0.18034 0.04144 C 0.18125 0.0426 0.18217 0.04398 0.18321 0.04514 C 0.18477 0.04723 0.18868 0.05139 0.19037 0.05417 C 0.19193 0.05648 0.19297 0.05973 0.19467 0.06181 C 0.1961 0.06366 0.19779 0.06482 0.19909 0.0669 C 0.20183 0.07199 0.2004 0.06991 0.20339 0.07338 C 0.20404 0.075 0.20469 0.07709 0.20547 0.07848 C 0.20612 0.07963 0.20704 0.0801 0.20769 0.08102 C 0.2086 0.08241 0.20977 0.08334 0.21055 0.08496 C 0.21537 0.09352 0.20847 0.08449 0.2142 0.09144 C 0.21472 0.0926 0.21498 0.09422 0.21563 0.09514 C 0.21693 0.09723 0.21888 0.09792 0.21993 0.10023 C 0.22071 0.10209 0.22136 0.10371 0.22214 0.10533 C 0.22266 0.10672 0.22292 0.1081 0.22357 0.10926 C 0.22422 0.11042 0.225 0.11088 0.22566 0.11181 C 0.2267 0.11343 0.22774 0.11505 0.22865 0.1169 C 0.22917 0.11806 0.22943 0.11968 0.23008 0.12084 C 0.23191 0.12431 0.23425 0.12709 0.23581 0.13102 C 0.2379 0.13681 0.23659 0.13403 0.24011 0.13866 C 0.24063 0.14005 0.24102 0.14144 0.24154 0.1426 C 0.24219 0.14375 0.24323 0.14398 0.24375 0.14514 C 0.24428 0.1463 0.24402 0.14792 0.24441 0.14908 C 0.24519 0.15093 0.24636 0.15255 0.2474 0.15417 C 0.24779 0.15579 0.24818 0.15764 0.24883 0.15926 C 0.24948 0.16111 0.2504 0.1625 0.25092 0.16435 C 0.25131 0.16551 0.25131 0.16713 0.2517 0.16829 C 0.25222 0.16968 0.25313 0.1706 0.25378 0.17199 C 0.25443 0.17338 0.25469 0.17477 0.25521 0.17593 C 0.25691 0.17986 0.26029 0.1875 0.26029 0.1875 C 0.26198 0.19653 0.26094 0.19283 0.26316 0.19908 C 0.26459 0.20857 0.26316 0.19977 0.26537 0.20926 C 0.26563 0.21042 0.26576 0.21181 0.26615 0.2132 C 0.26654 0.21482 0.26719 0.21644 0.26758 0.21829 C 0.2681 0.22153 0.2681 0.22523 0.26902 0.22848 C 0.27071 0.23473 0.27006 0.23172 0.2711 0.2375 C 0.27136 0.24167 0.27149 0.24607 0.27188 0.25023 C 0.27201 0.25209 0.27253 0.25371 0.27253 0.25533 C 0.27253 0.27246 0.27227 0.28959 0.27188 0.30672 C 0.27175 0.31343 0.27123 0.31297 0.27045 0.31829 C 0.26967 0.32269 0.2698 0.32454 0.26823 0.32848 C 0.26771 0.32986 0.2668 0.33102 0.26615 0.33241 C 0.26368 0.33727 0.26446 0.33727 0.26172 0.34121 C 0.25912 0.34514 0.25977 0.34236 0.25743 0.34769 C 0.25287 0.3581 0.25665 0.35301 0.25235 0.35787 C 0.25196 0.35926 0.25157 0.36088 0.25092 0.36181 C 0.24961 0.36389 0.24662 0.3669 0.24662 0.3669 C 0.25287 0.36736 0.25912 0.36736 0.26537 0.36829 C 0.26732 0.36852 0.2711 0.37338 0.27188 0.37454 C 0.27331 0.37709 0.27422 0.38148 0.27618 0.38241 L 0.27904 0.38357 C 0.28425 0.39746 0.27618 0.37639 0.28269 0.39121 C 0.28373 0.39375 0.28555 0.39908 0.28555 0.39908 C 0.28581 0.40023 0.28594 0.40162 0.28633 0.40278 C 0.28803 0.40903 0.2875 0.40417 0.28842 0.41042 C 0.28881 0.41273 0.28881 0.41482 0.2892 0.4169 C 0.29076 0.42616 0.2905 0.42014 0.29128 0.42848 C 0.29167 0.43148 0.2918 0.43449 0.29206 0.4375 C 0.29219 0.43912 0.29258 0.44074 0.29271 0.4426 C 0.2931 0.44468 0.29323 0.44676 0.29349 0.44908 C 0.29323 0.45741 0.29362 0.46621 0.29271 0.47454 C 0.29245 0.47755 0.29115 0.4801 0.28985 0.48241 C 0.28724 0.48704 0.28803 0.48588 0.2849 0.49005 C 0.28412 0.49098 0.28347 0.4919 0.28269 0.4926 C 0.28204 0.49306 0.28125 0.49352 0.28047 0.49375 C 0.27631 0.49885 0.28034 0.49445 0.27618 0.49769 C 0.27527 0.49838 0.27435 0.49954 0.27331 0.50023 C 0.27149 0.50139 0.26941 0.50162 0.26758 0.50278 C 0.2668 0.50324 0.26615 0.50371 0.26537 0.50417 C 0.25899 0.50741 0.2655 0.50348 0.26029 0.50672 C 0.26172 0.50672 0.26993 0.50625 0.27331 0.50926 C 0.27409 0.50996 0.27487 0.51065 0.27553 0.51181 C 0.27696 0.51412 0.27982 0.51945 0.27982 0.51945 C 0.28021 0.5213 0.2806 0.52292 0.28125 0.52454 C 0.28191 0.52639 0.28282 0.52778 0.28334 0.52963 C 0.28373 0.53102 0.28373 0.53241 0.28412 0.53357 C 0.28451 0.53496 0.28503 0.53611 0.28555 0.5375 C 0.28594 0.54121 0.2862 0.54422 0.28698 0.54769 C 0.28737 0.54954 0.28803 0.55116 0.28842 0.55278 C 0.28816 0.56435 0.28816 0.57593 0.28777 0.5875 C 0.28763 0.58866 0.28737 0.59005 0.28698 0.59121 C 0.28646 0.59329 0.28399 0.59885 0.28334 0.60023 C 0.28295 0.60139 0.28256 0.60301 0.28191 0.60417 C 0.28138 0.6051 0.28047 0.60579 0.27982 0.60672 C 0.27878 0.60787 0.278 0.60949 0.27696 0.61042 C 0.27579 0.61158 0.27448 0.61227 0.27331 0.61297 C 0.27188 0.61389 0.27045 0.61505 0.26902 0.61551 C 0.26537 0.61713 0.26706 0.61644 0.26394 0.61829 C 0.26888 0.62408 0.26667 0.62223 0.27045 0.62454 C 0.27136 0.62593 0.2724 0.62709 0.27331 0.62848 C 0.27513 0.63125 0.27696 0.63519 0.27839 0.63866 C 0.27891 0.63982 0.2793 0.64121 0.27982 0.6426 C 0.28008 0.64422 0.28021 0.64607 0.28047 0.64769 C 0.28073 0.64908 0.28112 0.65023 0.28125 0.65162 C 0.28165 0.65486 0.28178 0.65834 0.28191 0.66181 C 0.28178 0.66852 0.28165 0.67547 0.28125 0.68218 C 0.28112 0.68357 0.28099 0.68496 0.28047 0.68611 C 0.27995 0.68773 0.27735 0.69167 0.27618 0.6926 C 0.27435 0.69375 0.27227 0.69398 0.27045 0.69514 C 0.26967 0.6956 0.26902 0.69607 0.26823 0.6963 C 0.26732 0.69676 0.26641 0.69746 0.26537 0.69769 C 0.25795 0.69838 0.25053 0.69861 0.24297 0.69885 L 0.2474 0.70023 C 0.24896 0.7007 0.25066 0.70093 0.25235 0.70139 C 0.25547 0.70255 0.25469 0.70278 0.25743 0.70417 C 0.25834 0.70463 0.25938 0.70486 0.26029 0.70533 C 0.26172 0.70602 0.26316 0.70695 0.26459 0.70787 C 0.26537 0.70834 0.26615 0.70834 0.2668 0.70926 C 0.26902 0.71181 0.26928 0.71227 0.27188 0.71435 C 0.27253 0.71482 0.27331 0.71528 0.27396 0.71551 C 0.27448 0.71736 0.27513 0.71898 0.27553 0.72084 C 0.27592 0.72269 0.27592 0.725 0.27618 0.72709 C 0.27644 0.72894 0.2767 0.73056 0.27696 0.73218 C 0.27592 0.76412 0.27735 0.74398 0.27474 0.76297 C 0.27435 0.76574 0.27435 0.7713 0.27253 0.77338 C 0.27136 0.77477 0.26967 0.775 0.26823 0.77593 C 0.26407 0.77848 0.2668 0.77709 0.25964 0.77848 C 0.2586 0.77894 0.25769 0.77917 0.25678 0.77963 C 0.24792 0.78449 0.25612 0.78056 0.24948 0.78357 C 0.2461 0.7875 0.24818 0.78565 0.24297 0.78866 C 0.24232 0.78912 0.24454 0.7882 0.24519 0.7875 L 0.24883 0.78357 L 0.73698 0.61181 L 0.63099 0.61551 L 0.73269 0.61181 L 0.63099 0.61551 L 0.73477 0.61181 L 0.63386 0.61829 L 1.05795 0.58357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1815D-3BAF-7A83-C4A5-F6A44475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Pantalla inicial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AD2DC05-AF71-4580-A63D-73E2F9557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4" y="1009291"/>
            <a:ext cx="11714672" cy="54518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EB5D8CA-8FDD-45AA-B203-B0ACBFAE4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65" y="3080226"/>
            <a:ext cx="3019245" cy="30105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573867B-AE3E-4C4B-A5D5-A18ACB1E2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43" y="3261328"/>
            <a:ext cx="2846717" cy="282946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643578-1ED5-4ED8-84CB-1FCACEC55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40" y="3060510"/>
            <a:ext cx="3064085" cy="301056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906965B-F6BC-4AF3-B2CA-5A8F97B01ACB}"/>
              </a:ext>
            </a:extLst>
          </p:cNvPr>
          <p:cNvSpPr txBox="1">
            <a:spLocks/>
          </p:cNvSpPr>
          <p:nvPr/>
        </p:nvSpPr>
        <p:spPr>
          <a:xfrm>
            <a:off x="1030287" y="75307"/>
            <a:ext cx="10131425" cy="12011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2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DECLARACIÓN PATRIMONIAL SIMPLIFICADA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368CF351-109E-4DCD-9426-E0C6B78DC92A}"/>
              </a:ext>
            </a:extLst>
          </p:cNvPr>
          <p:cNvSpPr/>
          <p:nvPr/>
        </p:nvSpPr>
        <p:spPr>
          <a:xfrm rot="8671044">
            <a:off x="-496593" y="1815042"/>
            <a:ext cx="386928" cy="501649"/>
          </a:xfrm>
          <a:prstGeom prst="downArrow">
            <a:avLst>
              <a:gd name="adj1" fmla="val 38642"/>
              <a:gd name="adj2" fmla="val 96842"/>
            </a:avLst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8FB7054-22BE-43E5-90DA-FEAF155CFA76}"/>
              </a:ext>
            </a:extLst>
          </p:cNvPr>
          <p:cNvSpPr/>
          <p:nvPr/>
        </p:nvSpPr>
        <p:spPr>
          <a:xfrm>
            <a:off x="5468815" y="5134708"/>
            <a:ext cx="114299" cy="158261"/>
          </a:xfrm>
          <a:prstGeom prst="rect">
            <a:avLst/>
          </a:prstGeom>
          <a:solidFill>
            <a:srgbClr val="009ED6"/>
          </a:solidFill>
          <a:ln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B8E47FAD-F6A3-4F7C-B7A6-FC1DB705DCE4}"/>
              </a:ext>
            </a:extLst>
          </p:cNvPr>
          <p:cNvSpPr/>
          <p:nvPr/>
        </p:nvSpPr>
        <p:spPr>
          <a:xfrm rot="8671044">
            <a:off x="6633932" y="5681033"/>
            <a:ext cx="386928" cy="501649"/>
          </a:xfrm>
          <a:prstGeom prst="downArrow">
            <a:avLst>
              <a:gd name="adj1" fmla="val 38642"/>
              <a:gd name="adj2" fmla="val 96842"/>
            </a:avLst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54FC102-7F14-4608-AFA8-D2FBEF85E64F}"/>
              </a:ext>
            </a:extLst>
          </p:cNvPr>
          <p:cNvSpPr/>
          <p:nvPr/>
        </p:nvSpPr>
        <p:spPr>
          <a:xfrm>
            <a:off x="4774223" y="5354515"/>
            <a:ext cx="694592" cy="494194"/>
          </a:xfrm>
          <a:prstGeom prst="rect">
            <a:avLst/>
          </a:prstGeom>
          <a:solidFill>
            <a:srgbClr val="00B0EE"/>
          </a:solidFill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78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0" presetClass="path" presetSubtype="0" accel="15000" decel="1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0533 L 0.01159 -0.0051 C 0.0138 -0.00672 0.01602 -0.00834 0.0181 -0.01019 C 0.0224 -0.01366 0.01823 -0.01204 0.02253 -0.01389 C 0.0263 -0.01574 0.02552 -0.01505 0.03021 -0.01644 C 0.03151 -0.01644 0.03268 -0.01713 0.03385 -0.01736 C 0.04193 -0.01945 0.04948 -0.01945 0.05768 -0.01968 L 0.08581 -0.01875 C 0.09961 -0.0176 0.08711 -0.01829 0.09518 -0.01644 C 0.09753 -0.01574 0.1 -0.01551 0.10221 -0.01505 C 0.10898 -0.01227 0.10052 -0.01574 0.11159 -0.01273 C 0.11419 -0.01204 0.11654 -0.01088 0.11888 -0.01019 L 0.12396 -0.00903 C 0.12878 -0.00625 0.12279 -0.00949 0.12982 -0.00648 C 0.13034 -0.00625 0.13125 -0.00579 0.1319 -0.00533 C 0.13294 -0.00486 0.13385 -0.00463 0.13451 -0.00394 C 0.13555 -0.00347 0.13659 -0.00232 0.13763 -0.00162 C 0.13867 -0.00116 0.13958 -0.00093 0.14063 -0.00047 C 0.14557 0.00208 0.13919 -0.00023 0.14714 0.00208 C 0.14805 0.00301 0.14896 0.00393 0.15 0.0044 C 0.15117 0.00509 0.15234 0.00532 0.15339 0.00578 C 0.1543 0.00602 0.15508 0.00648 0.15573 0.00694 C 0.1569 0.00764 0.1582 0.00833 0.15938 0.00926 C 0.16016 0.00995 0.16068 0.01134 0.16146 0.01203 C 0.16237 0.01273 0.16341 0.01273 0.16445 0.01319 C 0.16979 0.01921 0.16237 0.01157 0.17083 0.0169 C 0.17214 0.01736 0.17318 0.01944 0.17448 0.02037 C 0.17734 0.02291 0.17839 0.02037 0.18151 0.02407 C 0.1849 0.02778 0.18307 0.02615 0.1875 0.02893 C 0.19258 0.03773 0.18568 0.02754 0.19401 0.03379 C 0.19531 0.03495 0.19609 0.03727 0.19753 0.03865 C 0.19896 0.04028 0.20052 0.04097 0.20182 0.04259 C 0.2026 0.04328 0.20326 0.04421 0.20404 0.0449 C 0.20521 0.04629 0.20651 0.04722 0.20755 0.04861 C 0.20833 0.0493 0.20898 0.05046 0.20964 0.05092 C 0.21055 0.05139 0.2112 0.05208 0.21198 0.05231 C 0.21276 0.0537 0.2138 0.05509 0.21484 0.05602 C 0.21589 0.05717 0.21745 0.0574 0.21849 0.05833 C 0.22083 0.06065 0.22266 0.06435 0.225 0.06713 C 0.22565 0.06782 0.2263 0.06852 0.22708 0.06944 C 0.22786 0.0706 0.22839 0.07176 0.2293 0.07338 C 0.23177 0.07685 0.23464 0.07916 0.23724 0.0831 C 0.24284 0.09097 0.23763 0.08495 0.24232 0.09028 C 0.25026 0.10856 0.23906 0.08356 0.24661 0.09884 C 0.24714 0.1 0.24753 0.10115 0.24805 0.10254 C 0.2487 0.10416 0.24948 0.10486 0.25026 0.10625 C 0.25078 0.10764 0.25104 0.10949 0.2513 0.11088 C 0.25234 0.11273 0.25313 0.11435 0.25339 0.11597 C 0.25482 0.11828 0.25547 0.12106 0.25651 0.12338 C 0.25742 0.125 0.2582 0.12662 0.25859 0.12824 C 0.26589 0.14629 0.2569 0.12523 0.26315 0.13796 C 0.26367 0.13912 0.2638 0.14074 0.26458 0.14166 C 0.26523 0.14282 0.26589 0.14328 0.2668 0.14444 L 0.27109 0.15532 C 0.27161 0.15648 0.27214 0.15764 0.27214 0.15879 C 0.27305 0.16065 0.27318 0.16203 0.27396 0.16389 C 0.27422 0.16504 0.275 0.1662 0.27526 0.16759 C 0.27578 0.16852 0.27578 0.17014 0.27617 0.17129 C 0.27695 0.17361 0.27826 0.17592 0.27904 0.17847 C 0.27956 0.18009 0.28008 0.18148 0.28047 0.18333 C 0.28073 0.18472 0.28073 0.1868 0.28125 0.18819 C 0.28151 0.18958 0.28216 0.19074 0.28268 0.1919 C 0.28281 0.19352 0.28359 0.19884 0.28411 0.20069 C 0.28451 0.20185 0.28516 0.20278 0.28555 0.20416 C 0.28893 0.21759 0.28516 0.20717 0.28841 0.21504 C 0.29063 0.23055 0.28776 0.21157 0.28984 0.22384 C 0.2901 0.22523 0.29023 0.22731 0.29063 0.2287 C 0.29102 0.23055 0.29167 0.23194 0.29206 0.23356 C 0.29232 0.23495 0.29245 0.23703 0.29271 0.23842 C 0.29323 0.2412 0.29375 0.24352 0.29414 0.24583 C 0.2944 0.24722 0.29466 0.24838 0.29492 0.24953 C 0.29531 0.25278 0.2957 0.25602 0.29635 0.25949 C 0.29661 0.26065 0.29688 0.2618 0.29701 0.26296 C 0.2974 0.26504 0.2974 0.26713 0.29779 0.26921 C 0.29857 0.27685 0.29857 0.27801 0.29922 0.28634 C 0.30156 0.28032 0.30013 0.28518 0.30143 0.27639 C 0.30221 0.27083 0.30221 0.275 0.30286 0.26805 C 0.30365 0.2581 0.30313 0.25833 0.30495 0.24838 C 0.30521 0.24722 0.30534 0.2456 0.30573 0.24467 C 0.30612 0.24328 0.30664 0.24213 0.30716 0.2412 C 0.3082 0.23356 0.30755 0.23796 0.30938 0.2287 C 0.30951 0.22778 0.30964 0.22592 0.3099 0.225 L 0.31146 0.22153 C 0.31328 0.20879 0.31081 0.22453 0.31367 0.21157 C 0.31406 0.20995 0.31393 0.2081 0.31432 0.20671 C 0.31471 0.20509 0.3155 0.2044 0.31576 0.20301 C 0.31615 0.20185 0.31615 0.20046 0.31654 0.1993 C 0.31719 0.19768 0.31797 0.19629 0.31875 0.19444 C 0.32031 0.19051 0.32031 0.18981 0.32227 0.18588 C 0.32292 0.18449 0.32383 0.18356 0.32448 0.18217 C 0.325 0.18125 0.32539 0.17963 0.32591 0.17847 C 0.32865 0.17268 0.32708 0.17685 0.33021 0.17222 C 0.33099 0.17129 0.33164 0.16967 0.33242 0.16875 C 0.33425 0.16643 0.33685 0.16435 0.33893 0.1625 C 0.33958 0.16134 0.34023 0.15995 0.34102 0.15879 C 0.34167 0.1581 0.34258 0.1581 0.34323 0.15787 C 0.34401 0.15717 0.34466 0.15602 0.34531 0.15532 C 0.34609 0.15463 0.34688 0.15463 0.3474 0.15393 C 0.35482 0.14791 0.34779 0.15254 0.35404 0.14791 C 0.35521 0.14699 0.35651 0.14653 0.35768 0.14537 C 0.35911 0.14398 0.36042 0.14166 0.36198 0.14051 C 0.37708 0.12893 0.36432 0.14097 0.37786 0.1331 C 0.3806 0.13148 0.38177 0.13102 0.3849 0.1294 C 0.3862 0.12893 0.3875 0.1287 0.38867 0.12824 C 0.39167 0.12708 0.39023 0.12685 0.39375 0.12592 C 0.39792 0.12477 0.40495 0.1243 0.40885 0.12338 C 0.41107 0.12291 0.41315 0.12245 0.41536 0.12199 C 0.42018 0.11944 0.41406 0.12245 0.4224 0.11967 C 0.42331 0.11944 0.42396 0.11852 0.42474 0.11852 C 0.42826 0.11759 0.4319 0.11759 0.43555 0.11736 L 0.48594 0.11852 C 0.4901 0.11852 0.48971 0.12106 0.49388 0.12199 L 0.49831 0.12338 C 0.49883 0.1243 0.49948 0.12523 0.50039 0.12592 C 0.50234 0.12754 0.50508 0.12778 0.5069 0.12824 C 0.50781 0.12847 0.50885 0.12893 0.50977 0.1294 C 0.51107 0.13032 0.51198 0.13125 0.51341 0.13171 C 0.51719 0.13379 0.51615 0.13217 0.51914 0.13449 C 0.52448 0.13819 0.51966 0.13588 0.52474 0.13796 C 0.52682 0.13981 0.52865 0.14166 0.53073 0.14282 C 0.53138 0.14328 0.53216 0.14352 0.53281 0.14444 C 0.53516 0.14629 0.5375 0.14884 0.5401 0.15046 C 0.54141 0.15115 0.54297 0.15162 0.5444 0.15278 C 0.54948 0.15625 0.54505 0.15393 0.55 0.15879 C 0.55078 0.15949 0.55156 0.15972 0.55234 0.16018 C 0.56224 0.17129 0.55208 0.15972 0.55951 0.16875 C 0.56146 0.17106 0.56315 0.17268 0.56536 0.17477 C 0.5694 0.18426 0.56536 0.17639 0.56966 0.18217 C 0.57044 0.18333 0.57083 0.18472 0.57175 0.18588 C 0.57318 0.1875 0.57487 0.18819 0.57617 0.18958 C 0.57721 0.19097 0.57813 0.19259 0.57904 0.19444 C 0.58151 0.1993 0.57943 0.19768 0.58255 0.20301 C 0.58333 0.2044 0.58464 0.20509 0.58555 0.20671 C 0.59167 0.21759 0.58034 0.20185 0.58984 0.21412 C 0.59154 0.21828 0.59505 0.22731 0.59557 0.23009 L 0.59701 0.2375 C 0.59727 0.23842 0.5974 0.23981 0.59779 0.2412 L 0.60065 0.25092 L 0.60208 0.25555 C 0.60339 0.26481 0.60208 0.25717 0.60495 0.26921 C 0.60521 0.27037 0.60534 0.27199 0.60573 0.27291 C 0.60625 0.27477 0.60716 0.27592 0.60781 0.27801 C 0.60807 0.27893 0.60833 0.28032 0.60859 0.28148 C 0.60911 0.28472 0.61003 0.29143 0.61003 0.29166 C 0.61042 0.2831 0.61042 0.27569 0.61146 0.26805 C 0.61159 0.26666 0.61198 0.26528 0.61224 0.26435 C 0.61276 0.26111 0.61315 0.25787 0.61367 0.25463 C 0.61393 0.25231 0.61393 0.25046 0.61432 0.24838 C 0.61471 0.24722 0.6155 0.24583 0.61576 0.24467 C 0.61641 0.24236 0.61628 0.23935 0.61719 0.2375 C 0.61797 0.23565 0.61875 0.23426 0.6194 0.2324 C 0.62474 0.2162 0.61836 0.23356 0.62161 0.22245 C 0.62214 0.2206 0.62305 0.21852 0.6237 0.21666 C 0.62526 0.2118 0.62695 0.20463 0.62878 0.20069 C 0.62982 0.19815 0.63125 0.19676 0.63242 0.19444 C 0.6332 0.19282 0.63372 0.1912 0.63451 0.18958 C 0.63542 0.18796 0.63646 0.18634 0.63737 0.18472 C 0.63867 0.18217 0.63958 0.1794 0.64102 0.17731 C 0.64206 0.17569 0.64349 0.17523 0.64466 0.17361 C 0.65117 0.16458 0.64883 0.1618 0.65833 0.15278 C 0.66003 0.15115 0.66172 0.14953 0.66341 0.14791 C 0.66406 0.14722 0.66471 0.14606 0.6655 0.14537 C 0.66667 0.14444 0.66797 0.14398 0.66914 0.14282 C 0.67018 0.1419 0.67109 0.14051 0.67201 0.13935 C 0.67318 0.13796 0.67435 0.1368 0.67565 0.13565 C 0.67656 0.13472 0.6776 0.13449 0.67852 0.1331 C 0.67982 0.13148 0.68086 0.12963 0.68216 0.12824 C 0.68372 0.12685 0.68555 0.12615 0.68711 0.12453 C 0.68789 0.12407 0.68854 0.12268 0.68932 0.12199 C 0.69232 0.11944 0.69427 0.11782 0.69727 0.11597 C 0.69974 0.11435 0.70273 0.11319 0.70521 0.11227 C 0.70755 0.11134 0.71003 0.11065 0.71237 0.10995 C 0.7155 0.10903 0.71862 0.1081 0.72175 0.10764 C 0.72565 0.10671 0.72956 0.10602 0.73333 0.10509 L 0.7375 0.10393 L 0.77943 0.10509 C 0.78138 0.10509 0.78333 0.10555 0.78529 0.10625 C 0.7888 0.1074 0.7862 0.10764 0.78958 0.10995 C 0.7905 0.11065 0.79154 0.11041 0.79245 0.11088 C 0.79492 0.11273 0.7974 0.11481 0.79961 0.11736 C 0.80195 0.1199 0.80208 0.12014 0.80469 0.12199 C 0.80755 0.1243 0.81055 0.12592 0.81341 0.12824 C 0.81523 0.12986 0.81706 0.13194 0.81914 0.1331 C 0.82083 0.13426 0.82279 0.13495 0.82422 0.13703 C 0.82526 0.13819 0.82604 0.14028 0.82708 0.14166 C 0.82839 0.14352 0.82995 0.1449 0.83138 0.14676 C 0.83333 0.14907 0.83529 0.15139 0.83711 0.15393 C 0.83893 0.15648 0.84141 0.15949 0.84297 0.1625 C 0.84349 0.16365 0.84388 0.16504 0.8444 0.16643 C 0.84609 0.175 0.84362 0.16435 0.84727 0.17361 C 0.84766 0.17477 0.84766 0.17615 0.84792 0.17731 C 0.84831 0.17847 0.84909 0.17963 0.84948 0.18102 C 0.85 0.18287 0.85026 0.18495 0.85091 0.18727 C 0.85352 0.19629 0.8513 0.18426 0.85378 0.19699 C 0.85404 0.19838 0.85417 0.20023 0.85443 0.20162 C 0.85495 0.20416 0.8556 0.20671 0.85586 0.20926 C 0.85612 0.21088 0.85638 0.21227 0.85664 0.21412 C 0.85703 0.21666 0.85768 0.21898 0.85807 0.22153 C 0.85977 0.23194 0.85755 0.22338 0.86029 0.2375 C 0.86042 0.23842 0.86081 0.23981 0.86094 0.2412 C 0.86146 0.24514 0.86185 0.2493 0.86237 0.25324 L 0.86315 0.25833 C 0.86341 0.26296 0.86276 0.26852 0.8638 0.27291 C 0.86419 0.2743 0.8655 0.27176 0.86602 0.2706 C 0.86719 0.26852 0.86797 0.26528 0.86888 0.26296 C 0.8694 0.2618 0.87005 0.26088 0.87031 0.25949 C 0.87279 0.24907 0.87044 0.25717 0.87396 0.24838 C 0.87604 0.24282 0.87643 0.24028 0.87904 0.23495 C 0.87995 0.23287 0.88099 0.23102 0.8819 0.2287 C 0.88294 0.22639 0.88359 0.22361 0.88477 0.22153 C 0.88698 0.21713 0.89349 0.20694 0.89622 0.20301 C 0.8987 0.2 0.90273 0.19514 0.9056 0.1919 C 0.90638 0.1912 0.90703 0.19028 0.90781 0.18958 C 0.90898 0.18819 0.91029 0.1875 0.91146 0.18588 C 0.91576 0.18032 0.91146 0.18333 0.91576 0.18102 C 0.91667 0.17986 0.91771 0.17847 0.91862 0.17731 C 0.9194 0.17662 0.92018 0.17592 0.92083 0.17477 C 0.92435 0.1699 0.92188 0.17106 0.92734 0.16643 C 0.93216 0.16203 0.92826 0.16574 0.93229 0.16134 C 0.93333 0.16018 0.93477 0.15903 0.93594 0.15787 C 0.93698 0.15671 0.93789 0.15532 0.9388 0.15393 C 0.93958 0.15301 0.94036 0.15231 0.94102 0.15139 C 0.94167 0.15046 0.94232 0.14907 0.9431 0.14791 C 0.94388 0.14699 0.94466 0.14629 0.94531 0.14537 C 0.94635 0.14444 0.94727 0.14305 0.94818 0.14166 C 0.94883 0.14074 0.94948 0.13912 0.95039 0.13796 C 0.9513 0.13703 0.95234 0.13657 0.95326 0.13565 C 0.95911 0.1294 0.95352 0.13472 0.95833 0.12824 C 0.96523 0.11921 0.96094 0.12639 0.96341 0.12199 L 0.49531 0.48727 L 0.49531 0.4875 C 0.4974 0.48403 0.49974 0.48078 0.50182 0.47754 C 0.5026 0.47639 0.50339 0.47523 0.50391 0.47384 C 0.50898 0.46365 0.5013 0.47731 0.50768 0.46643 C 0.50925 0.45833 0.50898 0.46018 0.50768 0.44583 C 0.50742 0.44375 0.50469 0.43935 0.50391 0.43842 C 0.5026 0.43611 0.49805 0.43078 0.49675 0.42963 C 0.49609 0.42916 0.49531 0.42893 0.49466 0.42847 C 0.49388 0.42731 0.49323 0.42592 0.49232 0.425 C 0.48893 0.42083 0.48932 0.42361 0.48594 0.42129 C 0.48451 0.4199 0.4832 0.41852 0.48164 0.41736 C 0.48099 0.4169 0.48021 0.41666 0.47956 0.4162 C 0.47852 0.41574 0.4776 0.41435 0.47656 0.41389 C 0.47526 0.41319 0.4737 0.41296 0.47227 0.41273 C 0.47135 0.4125 0.47031 0.41203 0.4694 0.41157 C 0.46719 0.41203 0.46497 0.41157 0.46289 0.41273 C 0.46198 0.41319 0.46159 0.41528 0.46081 0.4162 C 0.453 0.42639 0.45911 0.41643 0.4543 0.425 C 0.45247 0.43379 0.45326 0.42963 0.45208 0.43703 C 0.45104 0.45393 0.45091 0.44953 0.45208 0.47291 C 0.45234 0.47639 0.45482 0.48171 0.45573 0.48379 C 0.45638 0.48541 0.45716 0.4868 0.45781 0.48865 C 0.45833 0.48981 0.45872 0.4912 0.45938 0.49213 C 0.4599 0.49328 0.46081 0.49375 0.46146 0.49467 C 0.46224 0.49583 0.46276 0.49745 0.46367 0.49838 C 0.4655 0.50023 0.46758 0.50115 0.4694 0.50324 C 0.47018 0.50416 0.4707 0.50532 0.47161 0.50578 C 0.47266 0.50671 0.47396 0.50671 0.47513 0.50694 C 0.48164 0.50671 0.48815 0.50671 0.49466 0.50578 C 0.49766 0.50532 0.4974 0.50278 0.49883 0.49977 C 0.50039 0.49699 0.50221 0.49514 0.50326 0.49213 C 0.50547 0.4868 0.50417 0.48981 0.5069 0.48379 C 0.50807 0.47685 0.50677 0.4831 0.50898 0.47639 C 0.51276 0.46551 0.50833 0.47662 0.51198 0.46782 C 0.51133 0.45833 0.51133 0.44884 0.51055 0.43958 C 0.5099 0.43403 0.50716 0.43264 0.50469 0.42963 C 0.49766 0.42245 0.50469 0.4294 0.49675 0.42361 C 0.49023 0.41875 0.49935 0.42315 0.49167 0.41967 C 0.48477 0.42014 0.47773 0.4199 0.47083 0.42129 C 0.46979 0.42153 0.46901 0.42291 0.46797 0.42361 C 0.46732 0.42407 0.46654 0.42453 0.46576 0.425 C 0.46432 0.42731 0.46263 0.4294 0.46146 0.4324 C 0.46094 0.43333 0.46055 0.43472 0.4599 0.43588 C 0.45938 0.43703 0.45846 0.43819 0.45781 0.43958 C 0.45677 0.44213 0.45495 0.44676 0.45495 0.44699 C 0.45391 0.4544 0.45456 0.45 0.45286 0.45926 L 0.45208 0.46296 C 0.45221 0.46528 0.45182 0.47916 0.45352 0.48495 C 0.45391 0.48634 0.4543 0.4875 0.45495 0.48865 C 0.45612 0.49004 0.46042 0.49259 0.46146 0.49352 C 0.46224 0.49421 0.46289 0.49537 0.46367 0.49606 C 0.46693 0.49838 0.46589 0.49606 0.46875 0.49838 C 0.46992 0.49953 0.47096 0.50092 0.47227 0.50208 C 0.47318 0.50278 0.47422 0.50278 0.47513 0.50324 C 0.47591 0.5037 0.47656 0.50393 0.47734 0.50463 C 0.47839 0.50532 0.47917 0.50648 0.48021 0.50694 C 0.48138 0.50764 0.48268 0.50764 0.48385 0.5081 C 0.48477 0.50856 0.48581 0.50903 0.48672 0.50949 C 0.49102 0.50903 0.49531 0.50879 0.49974 0.5081 C 0.50039 0.5081 0.50117 0.50764 0.50182 0.50694 C 0.50339 0.50555 0.50599 0.50208 0.50599 0.50231 C 0.50716 0.49977 0.50859 0.49745 0.50898 0.49467 C 0.51081 0.48449 0.5099 0.48912 0.51107 0.48102 C 0.51081 0.47014 0.51042 0.45926 0.50977 0.44815 C 0.50964 0.44467 0.5069 0.43865 0.50599 0.43703 C 0.50352 0.43287 0.50143 0.42847 0.49831 0.425 C 0.49375 0.41967 0.49701 0.42453 0.49323 0.42129 C 0.49232 0.42037 0.49167 0.41944 0.49102 0.41875 C 0.48594 0.41921 0.48073 0.41898 0.47591 0.41967 C 0.47396 0.42014 0.47018 0.42268 0.47018 0.42291 L 0.46576 0.42731 L 0.46367 0.42963 C 0.46315 0.43125 0.46276 0.4331 0.46224 0.43472 C 0.46094 0.4375 0.45964 0.43889 0.45781 0.44074 C 0.4569 0.44328 0.4556 0.44537 0.45495 0.44815 C 0.45326 0.45671 0.45443 0.45324 0.45208 0.45926 C 0.45104 0.46805 0.45065 0.46805 0.45208 0.47986 C 0.45221 0.48125 0.45313 0.4824 0.45352 0.48379 C 0.45391 0.48495 0.45365 0.48657 0.4543 0.48727 C 0.45547 0.48981 0.45846 0.49537 0.46081 0.49699 C 0.46146 0.49768 0.46224 0.49768 0.46289 0.49838 C 0.46367 0.49907 0.46432 0.5 0.4651 0.50069 C 0.46849 0.50416 0.46732 0.50278 0.47083 0.50463 C 0.47161 0.50486 0.47227 0.50578 0.47305 0.50578 C 0.47617 0.50648 0.4793 0.50671 0.48242 0.50694 C 0.48307 0.5074 0.48385 0.50787 0.48451 0.5081 C 0.49232 0.51088 0.49323 0.50879 0.50391 0.50694 C 0.50469 0.50578 0.50534 0.5044 0.50599 0.50324 C 0.5069 0.50231 0.50768 0.50185 0.50833 0.50069 C 0.50925 0.49907 0.51016 0.49676 0.51107 0.49467 C 0.51302 0.4831 0.51224 0.48819 0.51341 0.4787 C 0.51315 0.4743 0.51341 0.46967 0.5125 0.46528 C 0.51198 0.46157 0.50859 0.45115 0.5069 0.44676 C 0.50599 0.44444 0.50508 0.4419 0.50391 0.43958 C 0.5026 0.43703 0.50156 0.43379 0.49974 0.4324 C 0.49792 0.43055 0.49505 0.42801 0.49323 0.42731 C 0.49141 0.42662 0.48984 0.42639 0.48815 0.42615 C 0.48411 0.425 0.48398 0.425 0.48021 0.42361 C 0.47643 0.42407 0.4724 0.4243 0.46875 0.425 C 0.46654 0.42523 0.46341 0.4294 0.46224 0.43078 C 0.4612 0.4324 0.46016 0.4331 0.45938 0.43472 C 0.45456 0.44282 0.46146 0.43426 0.45573 0.44074 C 0.45521 0.44213 0.45469 0.44305 0.4543 0.44444 C 0.45326 0.44791 0.45208 0.45463 0.45143 0.45787 C 0.45117 0.45926 0.45078 0.46018 0.45065 0.46157 C 0.44974 0.47083 0.45026 0.46643 0.44922 0.47523 C 0.44948 0.47754 0.44922 0.48009 0.45 0.4824 C 0.45052 0.48403 0.45195 0.48403 0.45286 0.48495 C 0.45352 0.48565 0.4543 0.48657 0.45495 0.48727 C 0.45547 0.48865 0.45612 0.48981 0.45638 0.49097 C 0.4569 0.49328 0.4569 0.49514 0.45716 0.49699 C 0.45729 0.49838 0.45768 0.49977 0.45781 0.50069 C 0.4569 0.50578 0.45742 0.50486 0.45495 0.50949 C 0.4543 0.51065 0.45286 0.51319 0.45286 0.51342 L 0.45286 0.5131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91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1075ED-A999-4902-BDA3-E08CBC5BD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" y="194096"/>
            <a:ext cx="11568023" cy="6508630"/>
          </a:xfrm>
          <a:prstGeom prst="rect">
            <a:avLst/>
          </a:prstGeom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F7E742ED-36E2-4E16-8F4A-F0D414674BF1}"/>
              </a:ext>
            </a:extLst>
          </p:cNvPr>
          <p:cNvSpPr/>
          <p:nvPr/>
        </p:nvSpPr>
        <p:spPr>
          <a:xfrm rot="8671044">
            <a:off x="-496592" y="992907"/>
            <a:ext cx="386928" cy="501649"/>
          </a:xfrm>
          <a:prstGeom prst="downArrow">
            <a:avLst>
              <a:gd name="adj1" fmla="val 38642"/>
              <a:gd name="adj2" fmla="val 96842"/>
            </a:avLst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E2854C0-DF2D-4F55-B1BE-E51B79C8F320}"/>
              </a:ext>
            </a:extLst>
          </p:cNvPr>
          <p:cNvSpPr/>
          <p:nvPr/>
        </p:nvSpPr>
        <p:spPr>
          <a:xfrm>
            <a:off x="4692770" y="6236898"/>
            <a:ext cx="2725946" cy="465828"/>
          </a:xfrm>
          <a:prstGeom prst="mathMultiply">
            <a:avLst>
              <a:gd name="adj1" fmla="val 1729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0000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2755 L 0.01406 -0.02755 C 0.02161 -0.02801 0.02891 -0.02778 0.03633 -0.02894 C 0.05156 -0.03079 0.03893 -0.03032 0.0457 -0.03264 C 0.05221 -0.03495 0.06094 -0.03472 0.06667 -0.03519 C 0.06836 -0.03565 0.07005 -0.03611 0.07175 -0.03657 C 0.07956 -0.03912 0.06888 -0.03657 0.07813 -0.03912 C 0.08008 -0.03958 0.08203 -0.04005 0.08398 -0.04028 L 0.44375 -0.03912 C 0.44714 -0.03912 0.45052 -0.0375 0.45391 -0.03657 L 0.4582 -0.03519 C 0.46159 -0.03426 0.46497 -0.0338 0.46836 -0.03264 L 0.47266 -0.03148 C 0.47604 -0.03056 0.47943 -0.02986 0.48268 -0.02894 L 0.48711 -0.02755 C 0.49036 -0.02662 0.49375 -0.02593 0.49714 -0.025 L 0.50143 -0.02361 C 0.50313 -0.02338 0.50482 -0.02292 0.50651 -0.02245 C 0.50898 -0.02176 0.51133 -0.0206 0.5138 -0.01991 C 0.51563 -0.01921 0.51758 -0.01898 0.51953 -0.01852 C 0.52539 -0.01713 0.52214 -0.01759 0.52747 -0.01597 L 0.53607 -0.01343 C 0.54596 -0.00648 0.53034 -0.01736 0.54974 -0.00579 C 0.55391 -0.00324 0.55482 -0.00278 0.55911 -0.00069 C 0.56211 0.00069 0.56497 0.00208 0.56784 0.00324 C 0.56901 0.0037 0.57031 0.00394 0.57148 0.0044 C 0.57292 0.00509 0.57435 0.00625 0.57578 0.00694 C 0.57695 0.00764 0.57956 0.00856 0.58086 0.00972 C 0.58698 0.01505 0.58164 0.0125 0.58802 0.01481 C 0.59297 0.0206 0.58672 0.01366 0.59375 0.01991 C 0.59453 0.0206 0.59518 0.02176 0.59596 0.02245 C 0.59831 0.02477 0.60091 0.02616 0.60313 0.02894 C 0.60456 0.03056 0.60612 0.03194 0.60755 0.03403 C 0.60872 0.03565 0.60977 0.03773 0.61107 0.03912 C 0.6125 0.04074 0.61406 0.04144 0.61536 0.04306 C 0.62318 0.05116 0.61406 0.04259 0.62044 0.05069 C 0.62135 0.05185 0.6224 0.05231 0.62331 0.05324 C 0.62409 0.05486 0.62461 0.05671 0.62552 0.05833 C 0.62813 0.06296 0.62904 0.06343 0.63203 0.06597 C 0.63346 0.07037 0.63477 0.07477 0.63633 0.07894 C 0.63724 0.08148 0.63867 0.08356 0.63919 0.08657 C 0.63945 0.08773 0.63971 0.08912 0.63997 0.09028 C 0.64023 0.09213 0.64036 0.09375 0.64063 0.0956 C 0.64102 0.09769 0.64167 0.09977 0.64206 0.10185 C 0.64375 0.11991 0.64323 0.11019 0.64141 0.14306 C 0.64128 0.14468 0.64115 0.14653 0.64063 0.14815 C 0.63659 0.16042 0.63737 0.15532 0.63346 0.16343 C 0.62969 0.1713 0.63503 0.16319 0.62917 0.17106 C 0.62604 0.18218 0.62956 0.17153 0.62552 0.17894 C 0.62083 0.18727 0.62487 0.18426 0.61979 0.18657 C 0.6181 0.18935 0.61745 0.1912 0.61536 0.19306 C 0.61471 0.19352 0.61393 0.19375 0.61328 0.19421 C 0.60703 0.20162 0.61484 0.19282 0.60898 0.19815 C 0.60768 0.19931 0.60651 0.20069 0.60534 0.20185 C 0.60391 0.2037 0.6026 0.20579 0.60104 0.20718 C 0.60013 0.20787 0.59909 0.20787 0.59818 0.20833 C 0.5931 0.21412 0.59544 0.2125 0.59167 0.21481 C 0.58542 0.22222 0.59323 0.21319 0.58724 0.21852 C 0.58047 0.22477 0.59193 0.21713 0.58086 0.22384 C 0.57591 0.22963 0.58203 0.22269 0.57435 0.22894 C 0.56797 0.23403 0.57695 0.2294 0.56927 0.23264 C 0.56289 0.24028 0.57305 0.2287 0.56276 0.23773 C 0.55951 0.24074 0.56003 0.24051 0.55625 0.24306 C 0.5556 0.24352 0.55482 0.24375 0.55417 0.24421 C 0.55313 0.24491 0.55234 0.2463 0.5513 0.24676 C 0.54961 0.24769 0.54792 0.24769 0.54622 0.24815 C 0.54544 0.24861 0.54479 0.24884 0.54401 0.24931 C 0.5431 0.25023 0.54219 0.25139 0.54115 0.25185 C 0.5388 0.25324 0.53633 0.25324 0.53398 0.2544 C 0.53229 0.25532 0.5306 0.25625 0.52891 0.25718 C 0.52773 0.25764 0.52643 0.25787 0.52526 0.25833 C 0.52357 0.25903 0.52201 0.26042 0.52018 0.26088 C 0.51836 0.26157 0.51641 0.26181 0.51445 0.26227 C 0.51237 0.26343 0.50547 0.26759 0.50286 0.26852 C 0.50104 0.26921 0.49909 0.26944 0.49714 0.26991 C 0.49544 0.27083 0.49388 0.27199 0.49206 0.27245 C 0.48906 0.27338 0.47839 0.27546 0.47409 0.27639 C 0.47214 0.27708 0.47031 0.27824 0.46836 0.27894 C 0.45846 0.28171 0.45313 0.28171 0.4431 0.28264 C 0.44089 0.28356 0.4388 0.28472 0.43659 0.28519 C 0.43425 0.28588 0.43177 0.28588 0.42943 0.28657 C 0.42786 0.28704 0.42656 0.28866 0.425 0.28912 C 0.42318 0.28981 0.42122 0.29005 0.41927 0.29051 C 0.41758 0.29074 0.41589 0.2912 0.41419 0.29167 C 0.41302 0.29213 0.41185 0.29259 0.41068 0.29306 C 0.40859 0.29352 0.403 0.29514 0.4013 0.2956 C 0.39818 0.29606 0.39505 0.2963 0.39193 0.29676 C 0.38828 0.29745 0.38464 0.29861 0.38099 0.29931 C 0.378 0.3 0.37474 0.3 0.37161 0.30069 C 0.36471 0.30185 0.36875 0.30162 0.36302 0.30324 C 0.35964 0.30417 0.35625 0.30486 0.353 0.30579 L 0.34792 0.30718 C 0.34596 0.30741 0.34401 0.30764 0.34206 0.30833 C 0.33425 0.31088 0.33763 0.31088 0.32917 0.31597 C 0.32422 0.31898 0.32188 0.31852 0.31693 0.32106 C 0.31484 0.32222 0.31302 0.32384 0.31107 0.325 C 0.31016 0.32569 0.30911 0.32593 0.3082 0.32639 C 0.30104 0.32986 0.30547 0.32755 0.29961 0.33148 C 0.29883 0.33194 0.29805 0.33218 0.2974 0.33264 C 0.29596 0.3338 0.29453 0.33542 0.2931 0.33657 C 0.29193 0.3375 0.29063 0.33819 0.28945 0.33912 C 0.28867 0.33981 0.28815 0.34097 0.28737 0.34167 C 0.28503 0.34352 0.28255 0.34444 0.28008 0.3456 C 0.27813 0.34722 0.2763 0.34931 0.27435 0.35069 C 0.27188 0.35231 0.26914 0.35301 0.26706 0.35579 C 0.26615 0.35718 0.26523 0.35856 0.26419 0.35972 C 0.26016 0.36412 0.25885 0.36181 0.25482 0.3713 L 0.25273 0.37639 C 0.25247 0.37755 0.25221 0.37894 0.25195 0.38009 C 0.25156 0.38194 0.25065 0.38333 0.25052 0.38519 C 0.25013 0.39537 0.25078 0.39745 0.25339 0.40463 C 0.25391 0.40579 0.25664 0.41273 0.25768 0.41343 C 0.25951 0.41505 0.26354 0.41597 0.26354 0.41597 C 0.26693 0.4206 0.26615 0.42037 0.2707 0.42245 C 0.2724 0.42315 0.27682 0.425 0.278 0.42639 C 0.27865 0.42708 0.2793 0.42824 0.28008 0.42894 C 0.2819 0.43032 0.28672 0.43102 0.28802 0.43148 C 0.28906 0.43171 0.28997 0.43241 0.29089 0.43264 C 0.29206 0.4331 0.29336 0.43356 0.29453 0.43403 C 0.29935 0.43542 0.30169 0.43565 0.30677 0.43657 C 0.31497 0.44028 0.30195 0.43472 0.3155 0.43912 C 0.3293 0.44375 0.31094 0.44051 0.33125 0.44306 C 0.34023 0.44606 0.32786 0.4419 0.34284 0.4456 C 0.34388 0.44583 0.34479 0.44653 0.3457 0.44676 C 0.34831 0.44745 0.35104 0.44792 0.35365 0.44815 L 0.41497 0.44931 C 0.42005 0.45023 0.4224 0.45046 0.42721 0.45185 C 0.42839 0.45231 0.42956 0.45301 0.43086 0.45324 C 0.4332 0.4537 0.43568 0.45394 0.43802 0.45463 C 0.4418 0.45532 0.44115 0.45579 0.44453 0.45718 C 0.44596 0.45764 0.4474 0.4581 0.44883 0.45833 C 0.4513 0.4588 0.45365 0.45926 0.45599 0.45972 C 0.46406 0.46134 0.4582 0.46019 0.46471 0.46227 C 0.46641 0.46273 0.4681 0.46296 0.46979 0.46343 C 0.47188 0.46481 0.47253 0.46528 0.47474 0.46597 C 0.47617 0.46667 0.47773 0.4669 0.47917 0.46736 C 0.4806 0.46852 0.4819 0.47037 0.48346 0.4713 C 0.4849 0.47199 0.48633 0.47176 0.48776 0.47245 C 0.48919 0.47315 0.49063 0.47407 0.49206 0.475 L 0.49648 0.47755 C 0.5026 0.48495 0.49479 0.47616 0.50078 0.48148 C 0.50156 0.48218 0.50208 0.48333 0.50286 0.48403 C 0.5043 0.48519 0.50586 0.48565 0.50729 0.48657 C 0.50911 0.48796 0.51211 0.4912 0.5138 0.49306 C 0.51445 0.49375 0.5151 0.49491 0.51589 0.4956 C 0.51654 0.49606 0.51732 0.4963 0.5181 0.49676 C 0.51927 0.49861 0.52044 0.50023 0.52161 0.50185 C 0.5224 0.50278 0.52318 0.50347 0.52383 0.50463 C 0.52513 0.50648 0.52617 0.50903 0.52747 0.51088 C 0.52813 0.51204 0.52891 0.5125 0.52956 0.51343 C 0.53685 0.52523 0.5319 0.51991 0.5375 0.525 C 0.54023 0.53241 0.53737 0.52569 0.54193 0.53264 C 0.54336 0.53519 0.54479 0.53796 0.54622 0.54051 C 0.54688 0.54167 0.54779 0.54282 0.54831 0.54421 C 0.54883 0.5456 0.54922 0.54699 0.54974 0.54815 C 0.55703 0.5625 0.553 0.55208 0.55625 0.56088 C 0.55742 0.56713 0.55651 0.56319 0.55911 0.56991 C 0.55964 0.57106 0.56003 0.57269 0.56068 0.57384 C 0.56133 0.57523 0.56211 0.57616 0.56276 0.57755 C 0.56432 0.58102 0.56576 0.58426 0.56706 0.58796 C 0.56758 0.58912 0.56797 0.59074 0.56849 0.59167 C 0.56914 0.59282 0.57005 0.59329 0.5707 0.59421 C 0.57175 0.59583 0.57253 0.59792 0.57357 0.59931 C 0.57448 0.60093 0.57552 0.60185 0.57643 0.60324 C 0.57721 0.6044 0.57786 0.60602 0.57865 0.60718 C 0.58047 0.60972 0.58438 0.61481 0.58438 0.61481 C 0.58789 0.62407 0.5832 0.61296 0.5888 0.6213 C 0.58945 0.62222 0.58958 0.62407 0.59023 0.625 C 0.59154 0.62708 0.59297 0.6287 0.59453 0.63009 C 0.60091 0.63588 0.59818 0.63403 0.60247 0.63657 C 0.60313 0.63796 0.60378 0.63935 0.60456 0.64051 C 0.60599 0.64236 0.6082 0.64444 0.60964 0.6456 C 0.61224 0.64769 0.61302 0.64792 0.61536 0.64931 C 0.61953 0.6544 0.61563 0.65 0.61979 0.65324 C 0.6207 0.65394 0.62161 0.65509 0.62266 0.65579 C 0.62383 0.65671 0.62656 0.6581 0.62773 0.65833 C 0.6293 0.65903 0.63099 0.65926 0.63268 0.65972 C 0.63398 0.65995 0.63516 0.66042 0.63633 0.66088 C 0.63724 0.66134 0.63828 0.66204 0.63919 0.66227 C 0.64688 0.66296 0.65456 0.66319 0.66224 0.66343 C 0.66328 0.66389 0.66419 0.66458 0.66523 0.66481 C 0.67253 0.6669 0.68021 0.6669 0.6875 0.66736 L 0.70911 0.66875 L 0.77266 0.66736 C 0.778 0.66713 0.78854 0.66481 0.78854 0.66481 C 0.79518 0.66528 0.80195 0.66481 0.80872 0.66597 C 0.81107 0.66667 0.80391 0.66713 0.80143 0.66736 C 0.79349 0.66806 0.78555 0.66829 0.77773 0.66875 C 0.76862 0.67407 0.77487 0.67106 0.7582 0.67245 C 0.74479 0.67523 0.75833 0.67269 0.73659 0.675 C 0.73372 0.67546 0.73086 0.67593 0.72786 0.67639 L 0.65143 0.67384 C 0.65052 0.67384 0.64961 0.67269 0.64857 0.67245 C 0.64596 0.67176 0.64336 0.67153 0.64063 0.6713 C 0.64141 0.67037 0.64206 0.66944 0.64284 0.66875 C 0.6457 0.66597 0.64701 0.66782 0.65078 0.66875 C 0.65599 0.67176 0.64948 0.66806 0.65586 0.6713 C 0.65651 0.67153 0.65729 0.67199 0.65794 0.67245 C 0.66445 0.67199 0.67096 0.67199 0.67747 0.6713 C 0.68763 0.67014 0.6776 0.67106 0.68398 0.66736 C 0.68529 0.66644 0.68685 0.6662 0.68828 0.66597 C 0.69427 0.66551 0.70026 0.66528 0.70625 0.66481 L 0.76536 0.66597 C 0.81159 0.66597 0.7901 0.66181 0.80938 0.66597 C 0.80846 0.66644 0.80755 0.66713 0.80651 0.66736 C 0.79688 0.67083 0.7901 0.66944 0.77839 0.66991 C 0.77526 0.67014 0.77214 0.66991 0.76901 0.66991 L 0.65 0.67245 L 0.9832 0.66991 L 0.83242 0.67245 L 0.98034 0.66875 L 0.8375 0.67245 L 0.97956 0.66736 L 0.8332 0.67245 L 0.97813 0.66991 L 0.44883 0.71343 L 0.59023 0.7162 L 0.45169 0.7162 L 0.58659 0.71227 L 0.45104 0.7162 L 0.58438 0.70972 L 1.05885 0.68657 " pathEditMode="relative" ptsTypes="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963195-A02B-4A53-9DB1-48A00F41D7A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6" t="11592" r="3747" b="5130"/>
          <a:stretch/>
        </p:blipFill>
        <p:spPr bwMode="auto">
          <a:xfrm>
            <a:off x="596266" y="269692"/>
            <a:ext cx="10999468" cy="6318616"/>
          </a:xfrm>
          <a:prstGeom prst="rect">
            <a:avLst/>
          </a:prstGeom>
          <a:ln w="38100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73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1EE0FC8-F0DC-438B-A3C7-A9A32EC1B782}"/>
              </a:ext>
            </a:extLst>
          </p:cNvPr>
          <p:cNvPicPr/>
          <p:nvPr/>
        </p:nvPicPr>
        <p:blipFill rotWithShape="1">
          <a:blip r:embed="rId3"/>
          <a:srcRect l="23581" t="13683" r="1201" b="5431"/>
          <a:stretch/>
        </p:blipFill>
        <p:spPr bwMode="auto">
          <a:xfrm>
            <a:off x="645633" y="297844"/>
            <a:ext cx="10900733" cy="6262312"/>
          </a:xfrm>
          <a:prstGeom prst="rect">
            <a:avLst/>
          </a:prstGeom>
          <a:ln w="38100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6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0A66597-7374-42BE-991C-E08FBB0288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11773" r="2411" b="6420"/>
          <a:stretch/>
        </p:blipFill>
        <p:spPr bwMode="auto">
          <a:xfrm>
            <a:off x="536275" y="267651"/>
            <a:ext cx="11119449" cy="6322697"/>
          </a:xfrm>
          <a:prstGeom prst="rect">
            <a:avLst/>
          </a:prstGeom>
          <a:ln w="38100">
            <a:solidFill>
              <a:schemeClr val="tx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443D3B3-4CE5-4301-88F5-FB29748784EC}"/>
              </a:ext>
            </a:extLst>
          </p:cNvPr>
          <p:cNvGrpSpPr/>
          <p:nvPr/>
        </p:nvGrpSpPr>
        <p:grpSpPr>
          <a:xfrm>
            <a:off x="931470" y="256358"/>
            <a:ext cx="10303181" cy="6431547"/>
            <a:chOff x="931470" y="256358"/>
            <a:chExt cx="10303181" cy="643154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7D87024-A403-44AC-AC60-0F9001D9F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577" y="256358"/>
              <a:ext cx="4667074" cy="3021680"/>
            </a:xfrm>
            <a:prstGeom prst="rect">
              <a:avLst/>
            </a:prstGeom>
            <a:ln w="28575">
              <a:solidFill>
                <a:schemeClr val="tx1">
                  <a:lumMod val="65000"/>
                </a:schemeClr>
              </a:solidFill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884C7B5-CC62-4559-AD77-6600D627C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523" y="3666225"/>
              <a:ext cx="4692954" cy="3021680"/>
            </a:xfrm>
            <a:prstGeom prst="rect">
              <a:avLst/>
            </a:prstGeom>
            <a:ln w="28575">
              <a:solidFill>
                <a:schemeClr val="tx1">
                  <a:lumMod val="65000"/>
                </a:schemeClr>
              </a:solidFill>
            </a:ln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55305A1-853B-49CE-8BCD-D992C214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470" y="256358"/>
              <a:ext cx="4692954" cy="3021680"/>
            </a:xfrm>
            <a:prstGeom prst="rect">
              <a:avLst/>
            </a:prstGeom>
            <a:ln w="28575">
              <a:solidFill>
                <a:schemeClr val="tx1">
                  <a:lumMod val="65000"/>
                </a:schemeClr>
              </a:solidFill>
            </a:ln>
          </p:spPr>
        </p:pic>
      </p:grp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0A5A70AE-1CB3-4F63-BA03-E70847E7B911}"/>
              </a:ext>
            </a:extLst>
          </p:cNvPr>
          <p:cNvSpPr/>
          <p:nvPr/>
        </p:nvSpPr>
        <p:spPr>
          <a:xfrm rot="8671044">
            <a:off x="-496592" y="992907"/>
            <a:ext cx="386928" cy="501649"/>
          </a:xfrm>
          <a:prstGeom prst="downArrow">
            <a:avLst>
              <a:gd name="adj1" fmla="val 38642"/>
              <a:gd name="adj2" fmla="val 96842"/>
            </a:avLst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3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-0.04421 L 0.00755 -0.04421 C 0.07292 -0.04769 0.03997 -0.04653 0.16393 -0.04421 C 0.22357 -0.04329 0.11354 -0.04213 0.19349 -0.04167 L 0.66445 -0.04051 C 0.66615 -0.04005 0.66784 -0.03981 0.66953 -0.03912 C 0.67018 -0.03889 0.67083 -0.03819 0.67161 -0.03796 C 0.67305 -0.03727 0.67448 -0.03704 0.67591 -0.03657 C 0.67695 -0.03634 0.67786 -0.03565 0.67891 -0.03542 C 0.68099 -0.03472 0.6832 -0.03449 0.68529 -0.03403 C 0.68828 -0.03333 0.69115 -0.03241 0.69401 -0.03148 C 0.69544 -0.03056 0.69688 -0.02963 0.69831 -0.02894 C 0.70052 -0.02778 0.7026 -0.02731 0.70482 -0.02639 C 0.7056 -0.02593 0.70625 -0.02569 0.70703 -0.025 C 0.70768 -0.02431 0.70833 -0.02315 0.70911 -0.02245 C 0.7112 -0.02083 0.71341 -0.01991 0.71563 -0.01875 L 0.71784 -0.01736 C 0.71849 -0.01644 0.71914 -0.01551 0.71992 -0.01481 C 0.72656 -0.00903 0.72044 -0.01574 0.72786 -0.00972 C 0.72917 -0.00856 0.73021 -0.00694 0.73151 -0.00579 C 0.7375 -0.00046 0.73294 -0.00532 0.73724 -0.00208 C 0.74076 0.00069 0.73971 0.00046 0.74297 0.0044 C 0.7444 0.00625 0.7457 0.00856 0.7474 0.00949 L 0.74948 0.01088 C 0.75026 0.01204 0.75091 0.01343 0.75169 0.01458 C 0.75234 0.01574 0.75326 0.0162 0.75391 0.01736 C 0.75469 0.01875 0.75638 0.02454 0.75677 0.02616 C 0.75703 0.02778 0.75716 0.02963 0.75742 0.03125 C 0.75833 0.03634 0.75911 0.03843 0.76029 0.04282 C 0.76055 0.04514 0.76068 0.04722 0.76107 0.04931 C 0.76146 0.05162 0.76224 0.05347 0.7625 0.05579 C 0.76289 0.05856 0.76302 0.06181 0.76328 0.06458 C 0.76302 0.07963 0.76315 0.09468 0.7625 0.10949 C 0.76224 0.11736 0.76107 0.11574 0.75964 0.12106 C 0.75898 0.12315 0.75872 0.12546 0.7582 0.12755 C 0.75703 0.13148 0.75469 0.13657 0.75313 0.14028 C 0.75286 0.14213 0.75286 0.14398 0.75234 0.14537 C 0.7513 0.14931 0.74531 0.16319 0.74453 0.16458 C 0.74349 0.16644 0.74245 0.16806 0.74154 0.16991 C 0.74102 0.17106 0.74076 0.17245 0.7401 0.17361 C 0.73724 0.17963 0.73711 0.17847 0.73359 0.18403 C 0.73268 0.18565 0.7319 0.1875 0.73073 0.18912 C 0.72995 0.19028 0.72878 0.19074 0.72786 0.19167 C 0.72669 0.19282 0.72552 0.19421 0.72422 0.19537 C 0.72096 0.19931 0.71289 0.20949 0.71055 0.21088 L 0.70846 0.21204 C 0.70221 0.21944 0.71003 0.21065 0.70404 0.21597 C 0.70326 0.21667 0.7026 0.21782 0.70195 0.21852 C 0.69909 0.22153 0.69596 0.22384 0.69323 0.22755 C 0.68958 0.23241 0.69154 0.23079 0.6875 0.23264 L 0.68099 0.24028 C 0.6793 0.24236 0.67695 0.24514 0.67526 0.24676 C 0.6694 0.25185 0.6737 0.2463 0.66732 0.25324 C 0.66628 0.25417 0.6655 0.25602 0.66445 0.25694 C 0.65729 0.26412 0.66458 0.25347 0.65508 0.26458 C 0.6543 0.26551 0.65365 0.26644 0.65286 0.26736 C 0.65169 0.26852 0.65039 0.26968 0.64922 0.27106 C 0.64831 0.27222 0.64753 0.27407 0.64635 0.275 C 0.64557 0.27569 0.6444 0.27569 0.64349 0.27616 C 0.64245 0.27685 0.64167 0.27824 0.64063 0.2787 C 0.63893 0.27986 0.63724 0.28032 0.63555 0.28125 C 0.63177 0.28356 0.63021 0.28565 0.62617 0.28912 C 0.62214 0.29236 0.61966 0.29398 0.61536 0.29676 C 0.61471 0.29792 0.61406 0.29977 0.61328 0.30069 C 0.60951 0.30463 0.60768 0.30417 0.60391 0.30694 C 0.60234 0.3081 0.60104 0.30972 0.59948 0.31088 C 0.59818 0.31181 0.59661 0.31227 0.59518 0.31343 C 0.58737 0.31921 0.59401 0.31574 0.58802 0.31852 C 0.58659 0.31991 0.58516 0.3213 0.58359 0.32245 C 0.58268 0.32315 0.58164 0.32292 0.58073 0.32361 C 0.57878 0.32523 0.57708 0.32755 0.575 0.3287 C 0.57357 0.32963 0.57214 0.33032 0.5707 0.33125 C 0.56914 0.33241 0.56784 0.33426 0.56641 0.33519 C 0.5655 0.33588 0.56445 0.33611 0.56341 0.33657 C 0.55104 0.34259 0.55716 0.34028 0.54974 0.34282 C 0.54635 0.34537 0.54284 0.34745 0.53971 0.35069 C 0.53802 0.35231 0.53646 0.3544 0.53464 0.35579 C 0.53307 0.35694 0.53125 0.35718 0.52956 0.35833 C 0.52708 0.35972 0.52487 0.36204 0.5224 0.36343 C 0.51862 0.36551 0.51458 0.36667 0.51081 0.36852 C 0.50742 0.37014 0.50417 0.37245 0.50078 0.37361 C 0.49948 0.37407 0.49831 0.37431 0.49714 0.375 C 0.4957 0.37569 0.49414 0.37639 0.49284 0.37755 C 0.48685 0.38194 0.49023 0.38079 0.4849 0.38403 C 0.4832 0.38495 0.48151 0.38565 0.47982 0.38657 C 0.47839 0.38727 0.47695 0.38819 0.47552 0.38912 C 0.47044 0.39167 0.46536 0.39421 0.46029 0.39676 C 0.45872 0.39769 0.4569 0.39838 0.45534 0.39931 C 0.45391 0.40023 0.45247 0.40116 0.45091 0.40185 C 0.44935 0.40255 0.44766 0.40278 0.44596 0.40324 C 0.44453 0.40347 0.4431 0.40394 0.44154 0.4044 C 0.43477 0.41042 0.44336 0.40347 0.43438 0.40833 C 0.43333 0.4088 0.43255 0.41042 0.43151 0.41088 C 0.43008 0.41157 0.42865 0.41181 0.42721 0.41204 C 0.42617 0.41296 0.42526 0.41412 0.42435 0.41481 C 0.42292 0.41551 0.41927 0.4162 0.41784 0.41736 C 0.41484 0.41968 0.41224 0.42315 0.40911 0.425 C 0.40768 0.42593 0.40625 0.42662 0.40482 0.42755 C 0.39896 0.43171 0.40508 0.42847 0.39831 0.43403 C 0.39701 0.43495 0.39544 0.43542 0.39401 0.43657 C 0.39154 0.43843 0.38932 0.44144 0.38685 0.44282 C 0.38607 0.44329 0.38529 0.44352 0.38464 0.44421 C 0.38216 0.44653 0.37969 0.44884 0.37747 0.45185 C 0.37383 0.45671 0.37474 0.45579 0.37018 0.45949 C 0.36901 0.46042 0.36771 0.46111 0.36667 0.46204 C 0.36133 0.4669 0.36432 0.46551 0.35872 0.47106 C 0.35534 0.47431 0.35143 0.47569 0.34857 0.48009 C 0.33932 0.49398 0.34922 0.47963 0.33997 0.49167 C 0.33867 0.49329 0.3375 0.49514 0.33633 0.49676 C 0.33073 0.50394 0.33346 0.49954 0.32917 0.50579 C 0.3276 0.50787 0.32604 0.50972 0.32474 0.51204 C 0.32396 0.51366 0.32357 0.51597 0.32266 0.51736 C 0.32083 0.51944 0.31862 0.52037 0.3168 0.52245 C 0.31576 0.52384 0.31497 0.52593 0.31393 0.52755 C 0.30143 0.54537 0.31576 0.52407 0.30677 0.53519 C 0.30313 0.53958 0.29961 0.54653 0.29661 0.55185 C 0.29544 0.55394 0.2944 0.55648 0.2931 0.55833 C 0.29206 0.55949 0.29102 0.56065 0.2901 0.56204 C 0.2888 0.56481 0.28789 0.56829 0.28659 0.57106 C 0.28555 0.57315 0.28398 0.57431 0.28294 0.57616 C 0.2819 0.57824 0.28112 0.58056 0.28008 0.58264 C 0.27617 0.59028 0.27682 0.58727 0.27357 0.59537 C 0.27279 0.59745 0.27227 0.6 0.27135 0.60185 C 0.27083 0.60324 0.26992 0.6044 0.26927 0.60579 C 0.26823 0.6081 0.26732 0.61088 0.26641 0.61343 C 0.26563 0.61528 0.26484 0.6169 0.26419 0.61852 C 0.26055 0.62778 0.26211 0.62407 0.25911 0.63264 C 0.2569 0.63912 0.2582 0.63449 0.2556 0.64282 C 0.25352 0.64931 0.25443 0.64722 0.2526 0.6544 C 0.25221 0.65625 0.25156 0.65787 0.25117 0.65949 C 0.25065 0.6625 0.25026 0.66551 0.24974 0.66852 C 0.24948 0.67014 0.24935 0.67199 0.24909 0.67361 C 0.2487 0.67546 0.24805 0.67708 0.24766 0.6787 C 0.2474 0.68102 0.24714 0.6831 0.24688 0.68519 C 0.24648 0.68819 0.24583 0.6912 0.24544 0.69421 C 0.24505 0.69722 0.24492 0.70023 0.24479 0.70324 C 0.24492 0.7081 0.24258 0.72755 0.24688 0.73519 C 0.24753 0.73634 0.24831 0.73704 0.24909 0.73773 C 0.24948 0.73912 0.24987 0.74051 0.25052 0.74167 C 0.25182 0.74398 0.25846 0.74931 0.25846 0.74931 C 0.25938 0.74977 0.26042 0.75 0.26133 0.75069 C 0.26237 0.75116 0.26315 0.75255 0.26419 0.75324 C 0.2651 0.7537 0.26615 0.75394 0.26706 0.7544 C 0.26784 0.75486 0.26849 0.75532 0.26927 0.75579 C 0.27122 0.75671 0.27318 0.75718 0.275 0.75833 C 0.27578 0.7588 0.27643 0.75926 0.27721 0.75949 C 0.27891 0.76019 0.2806 0.76042 0.28229 0.76088 C 0.28372 0.76181 0.28503 0.76296 0.28659 0.76343 C 0.28984 0.76458 0.29336 0.76505 0.29661 0.76597 C 0.29805 0.76644 0.29948 0.76713 0.30104 0.76736 C 0.31133 0.76806 0.32161 0.76806 0.33203 0.76852 C 0.3556 0.77153 0.34466 0.7706 0.38685 0.76852 C 0.39102 0.76829 0.39245 0.76713 0.39622 0.76597 C 0.39779 0.76551 0.39948 0.76528 0.40117 0.76481 C 0.40221 0.76435 0.40313 0.76366 0.40404 0.76343 C 0.40716 0.76273 0.41029 0.7625 0.41341 0.76204 C 0.41849 0.75926 0.4125 0.7625 0.42135 0.75949 C 0.42214 0.75926 0.42279 0.75856 0.42357 0.75833 C 0.42617 0.75764 0.42891 0.75741 0.43151 0.75694 C 0.43242 0.75648 0.43346 0.75625 0.43438 0.75579 C 0.43659 0.75463 0.43867 0.75278 0.44089 0.75185 C 0.4418 0.75139 0.44284 0.75116 0.44375 0.75069 C 0.44453 0.75023 0.44518 0.74954 0.44596 0.74931 C 0.44714 0.74884 0.44831 0.74838 0.44948 0.74815 C 0.45495 0.74421 0.45182 0.74606 0.45885 0.74282 L 0.45885 0.74282 C 0.45964 0.74259 0.46029 0.7419 0.46107 0.74167 C 0.46419 0.74028 0.46589 0.74051 0.46901 0.73773 C 0.46992 0.73704 0.47096 0.73611 0.47188 0.73519 C 0.47305 0.73403 0.47422 0.73241 0.47552 0.73148 C 0.47669 0.73032 0.47786 0.72986 0.47904 0.7287 C 0.48099 0.72731 0.48333 0.72639 0.4849 0.72361 C 0.48555 0.72245 0.4862 0.72083 0.48698 0.71991 C 0.48763 0.71898 0.48854 0.71898 0.48919 0.71852 C 0.49023 0.71782 0.49115 0.71713 0.49206 0.71597 C 0.5 0.70648 0.49505 0.70995 0.5 0.70694 C 0.50482 0.69838 0.50234 0.70046 0.50651 0.69815 C 0.50716 0.69722 0.50794 0.69606 0.50872 0.69537 C 0.50977 0.69444 0.5112 0.69421 0.51224 0.69282 C 0.51419 0.69028 0.51563 0.68704 0.51732 0.68403 C 0.52057 0.66944 0.51654 0.68634 0.52161 0.66991 C 0.52201 0.66875 0.52201 0.66713 0.5224 0.66597 C 0.52318 0.66319 0.52435 0.66088 0.52526 0.65833 C 0.52578 0.65694 0.52643 0.65602 0.52669 0.6544 C 0.52695 0.65324 0.52721 0.65185 0.52747 0.65069 C 0.52773 0.64884 0.5276 0.64699 0.52813 0.64537 C 0.52865 0.64398 0.52956 0.64282 0.53034 0.64167 C 0.53294 0.63218 0.53021 0.64051 0.53385 0.63264 C 0.53737 0.62523 0.53268 0.63241 0.53828 0.625 C 0.53919 0.62245 0.54063 0.62014 0.54115 0.61736 C 0.54206 0.6125 0.54154 0.61458 0.54258 0.61088 L 0.54258 0.61088 " pathEditMode="relative" ptsTypes="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BA1D4E3-0510-4256-95BE-AAB5C735BD98}"/>
              </a:ext>
            </a:extLst>
          </p:cNvPr>
          <p:cNvSpPr txBox="1">
            <a:spLocks/>
          </p:cNvSpPr>
          <p:nvPr/>
        </p:nvSpPr>
        <p:spPr>
          <a:xfrm>
            <a:off x="1030287" y="112926"/>
            <a:ext cx="10131425" cy="772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200" b="1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SANcIóN</a:t>
            </a:r>
            <a:r>
              <a:rPr lang="es-MX" sz="32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POR NO PRESENTAR LA DECLARACIÓN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26985D0-8074-428C-8BB5-8EB608386EC1}"/>
              </a:ext>
            </a:extLst>
          </p:cNvPr>
          <p:cNvSpPr txBox="1">
            <a:spLocks/>
          </p:cNvSpPr>
          <p:nvPr/>
        </p:nvSpPr>
        <p:spPr>
          <a:xfrm>
            <a:off x="201706" y="1159276"/>
            <a:ext cx="11833412" cy="506671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000" b="1" cap="none" dirty="0">
                <a:solidFill>
                  <a:srgbClr val="C00000"/>
                </a:solidFill>
                <a:latin typeface="Arial Black" panose="020B0A04020102020204" pitchFamily="34" charset="0"/>
              </a:rPr>
              <a:t>LEY NÚMERO 465 DE RESPONSABILIDADES ADMINISTRATIVAS PARA EL ESTADO DE GUERRERO</a:t>
            </a:r>
            <a:endParaRPr lang="es-MX" sz="2400" b="1" cap="none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just"/>
            <a:endParaRPr lang="es-MX" sz="2200" b="1" cap="none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es-MX" sz="2800" b="1" cap="none" dirty="0">
                <a:solidFill>
                  <a:schemeClr val="bg1"/>
                </a:solidFill>
                <a:latin typeface="+mn-lt"/>
              </a:rPr>
              <a:t>Faltas Administrativas NO GRAVES de los servidores públicos</a:t>
            </a:r>
          </a:p>
          <a:p>
            <a:pPr algn="just"/>
            <a:endParaRPr lang="es-MX" sz="2800" b="1" cap="none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es-MX" sz="2800" b="1" cap="none" dirty="0">
                <a:solidFill>
                  <a:schemeClr val="bg1"/>
                </a:solidFill>
                <a:latin typeface="+mn-lt"/>
              </a:rPr>
              <a:t>Artículo 49 Fracción IV. (Presentar en tiempo y forma las declaraciones de situación patrimonial y de intereses).</a:t>
            </a:r>
          </a:p>
          <a:p>
            <a:pPr algn="just"/>
            <a:endParaRPr lang="es-MX" sz="2800" b="1" cap="none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es-MX" sz="2800" b="1" cap="none" dirty="0">
                <a:solidFill>
                  <a:schemeClr val="bg1"/>
                </a:solidFill>
                <a:latin typeface="+mn-lt"/>
              </a:rPr>
              <a:t>Sanciones por Faltas Administrativas NO GRAVES</a:t>
            </a:r>
          </a:p>
          <a:p>
            <a:pPr algn="just"/>
            <a:endParaRPr lang="es-MX" sz="2800" b="1" cap="none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es-MX" sz="2800" b="1" cap="none" dirty="0">
                <a:solidFill>
                  <a:schemeClr val="bg1"/>
                </a:solidFill>
                <a:latin typeface="+mn-lt"/>
              </a:rPr>
              <a:t>Artículo 75 Fracción I (Amonestación), II (Suspensión), III (Destitución) y IV (Inhabilitación).</a:t>
            </a:r>
          </a:p>
          <a:p>
            <a:pPr algn="just"/>
            <a:endParaRPr lang="es-MX" sz="2000" b="1" cap="none" dirty="0">
              <a:solidFill>
                <a:schemeClr val="bg1"/>
              </a:solidFill>
              <a:latin typeface="+mn-lt"/>
            </a:endParaRPr>
          </a:p>
          <a:p>
            <a:pPr algn="just"/>
            <a:endParaRPr lang="es-MX" sz="2200" b="1" cap="non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372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CBB1744-2212-4B2F-996D-BFCF92ECF778}"/>
              </a:ext>
            </a:extLst>
          </p:cNvPr>
          <p:cNvSpPr txBox="1">
            <a:spLocks/>
          </p:cNvSpPr>
          <p:nvPr/>
        </p:nvSpPr>
        <p:spPr>
          <a:xfrm>
            <a:off x="1044517" y="2622495"/>
            <a:ext cx="10102966" cy="190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9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¡¡¡ GRACIAS !!!</a:t>
            </a:r>
          </a:p>
          <a:p>
            <a:pPr marL="0" indent="0">
              <a:buFont typeface="Arial"/>
              <a:buNone/>
            </a:pPr>
            <a:endParaRPr lang="es-MX" sz="700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44444E-6 L -0.03203 -0.24745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-12384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AB27AB6-CB69-4773-9BCD-D86709031D5E}"/>
              </a:ext>
            </a:extLst>
          </p:cNvPr>
          <p:cNvSpPr txBox="1">
            <a:spLocks/>
          </p:cNvSpPr>
          <p:nvPr/>
        </p:nvSpPr>
        <p:spPr>
          <a:xfrm>
            <a:off x="1030287" y="1172724"/>
            <a:ext cx="10131425" cy="52737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es-MX" sz="2200" b="1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36E262-1B54-4924-A28F-05802B8C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529" y="609599"/>
            <a:ext cx="9786939" cy="14562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TIPOS DE DECLARACIONES: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3117F65-D3C3-42B4-8222-3BBE27E7F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5" y="2129175"/>
            <a:ext cx="10131425" cy="3860433"/>
          </a:xfrm>
          <a:ln>
            <a:noFill/>
          </a:ln>
        </p:spPr>
        <p:txBody>
          <a:bodyPr>
            <a:normAutofit fontScale="40000" lnSpcReduction="20000"/>
          </a:bodyPr>
          <a:lstStyle/>
          <a:p>
            <a:pPr marL="542925" indent="-542925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MX" sz="5100" b="1" dirty="0">
                <a:solidFill>
                  <a:schemeClr val="bg1"/>
                </a:solidFill>
              </a:rPr>
              <a:t>La declaración en la Versión Completa es para: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s-MX" sz="4200" b="1" dirty="0">
                <a:solidFill>
                  <a:schemeClr val="bg1"/>
                </a:solidFill>
              </a:rPr>
              <a:t>Cabildo, Secretarios, Directores y Jefes de Departamento</a:t>
            </a:r>
          </a:p>
          <a:p>
            <a:pPr marL="542925" indent="-542925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MX" sz="2400" b="1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s-MX" sz="2400" b="1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s-MX" sz="2400" b="1" dirty="0">
              <a:solidFill>
                <a:schemeClr val="bg1"/>
              </a:solidFill>
            </a:endParaRPr>
          </a:p>
          <a:p>
            <a:pPr marL="542925" indent="-542925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MX" sz="5100" b="1" dirty="0">
                <a:solidFill>
                  <a:schemeClr val="bg1"/>
                </a:solidFill>
              </a:rPr>
              <a:t>La declaración Versión Simplificada será para:</a:t>
            </a:r>
            <a:r>
              <a:rPr lang="es-MX" sz="38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s-MX" sz="4200" b="1" dirty="0">
                <a:solidFill>
                  <a:schemeClr val="bg1"/>
                </a:solidFill>
              </a:rPr>
              <a:t>Trabajadores del Ayuntamiento</a:t>
            </a:r>
          </a:p>
          <a:p>
            <a:pPr marL="542925" indent="-542925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MX" sz="2400" b="1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s-MX" sz="2400" b="1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s-MX" sz="2400" b="1" dirty="0">
              <a:solidFill>
                <a:schemeClr val="bg1"/>
              </a:solidFill>
            </a:endParaRPr>
          </a:p>
          <a:p>
            <a:pPr marL="542925" indent="-542925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MX" sz="6000" b="1" dirty="0">
                <a:solidFill>
                  <a:srgbClr val="C00000"/>
                </a:solidFill>
              </a:rPr>
              <a:t>Esta plataforma es el único medio para presentar la Declaración Patrimonial y de Intereses.</a:t>
            </a:r>
            <a:endParaRPr lang="es-MX" sz="42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AC89D98-4EDF-44EA-A871-D666BAE25168}"/>
              </a:ext>
            </a:extLst>
          </p:cNvPr>
          <p:cNvSpPr txBox="1"/>
          <p:nvPr/>
        </p:nvSpPr>
        <p:spPr>
          <a:xfrm>
            <a:off x="1053547" y="450573"/>
            <a:ext cx="10084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DOCUMENTACIÓN QUE DEBO TENER A LA VISTA  PARA EL LLENADO DE MI DECLARACIÓN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E7DFB5-8EE3-48F4-8AC9-853B46ECD4D0}"/>
              </a:ext>
            </a:extLst>
          </p:cNvPr>
          <p:cNvSpPr txBox="1"/>
          <p:nvPr/>
        </p:nvSpPr>
        <p:spPr>
          <a:xfrm>
            <a:off x="1423447" y="1630838"/>
            <a:ext cx="9888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Clave Única de Registro de Población (CURP).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Registro Federal de Contribuyentes (RFC), emitido por el SAT.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Acta de matrimonio.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Comprobante de domicilio.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Currículum vitae.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Recibo de nómina y/o declaración fiscal.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Escrituras públicas y/o contratos de bienes inmuebles.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Factura de vehículos y bienes muebles.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Contratos y estados de cuenta bancarios.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Contratos y estados de cuenta de gravámenes y adeudos.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Comprobantes de percepción de sueldo o de otro tipo de ingreso.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Actas constitutivas de sociedades y asociaciones.</a:t>
            </a:r>
          </a:p>
          <a:p>
            <a:pPr marL="358775" indent="-358775" defTabSz="442913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</a:rPr>
              <a:t>Cualquier otro documento necesario para el llenado de las declaraciones. </a:t>
            </a:r>
          </a:p>
        </p:txBody>
      </p:sp>
    </p:spTree>
    <p:extLst>
      <p:ext uri="{BB962C8B-B14F-4D97-AF65-F5344CB8AC3E}">
        <p14:creationId xmlns:p14="http://schemas.microsoft.com/office/powerpoint/2010/main" val="10389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C81BEE8-A87D-49D8-872A-2454CC07A0F8}"/>
              </a:ext>
            </a:extLst>
          </p:cNvPr>
          <p:cNvSpPr txBox="1">
            <a:spLocks/>
          </p:cNvSpPr>
          <p:nvPr/>
        </p:nvSpPr>
        <p:spPr>
          <a:xfrm>
            <a:off x="415047" y="3148642"/>
            <a:ext cx="11361906" cy="234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86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http://192.168.1.25:8080</a:t>
            </a:r>
            <a:endParaRPr lang="es-MX" sz="86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CF2103-7394-4A19-8030-8DE280C4FCC3}"/>
              </a:ext>
            </a:extLst>
          </p:cNvPr>
          <p:cNvSpPr txBox="1">
            <a:spLocks/>
          </p:cNvSpPr>
          <p:nvPr/>
        </p:nvSpPr>
        <p:spPr>
          <a:xfrm>
            <a:off x="3582213" y="1992495"/>
            <a:ext cx="5027574" cy="6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000" b="1" dirty="0">
                <a:solidFill>
                  <a:schemeClr val="bg1"/>
                </a:solidFill>
              </a:rPr>
              <a:t>INGRESAR LA DIRECCIÓN IP: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0D90B14-F25B-4069-8786-E3607D83B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5" y="353683"/>
            <a:ext cx="11642990" cy="615063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D3CE582-49FE-40AE-81AB-73D4CD435C08}"/>
              </a:ext>
            </a:extLst>
          </p:cNvPr>
          <p:cNvSpPr txBox="1"/>
          <p:nvPr/>
        </p:nvSpPr>
        <p:spPr>
          <a:xfrm>
            <a:off x="3234906" y="2648309"/>
            <a:ext cx="26655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chemeClr val="bg1"/>
                </a:solidFill>
              </a:rPr>
              <a:t>juanita.perez@gmail.com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8A4439-75BB-4B5E-8BC3-2DB7F474F3B1}"/>
              </a:ext>
            </a:extLst>
          </p:cNvPr>
          <p:cNvSpPr txBox="1"/>
          <p:nvPr/>
        </p:nvSpPr>
        <p:spPr>
          <a:xfrm>
            <a:off x="3234906" y="3548667"/>
            <a:ext cx="168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************</a:t>
            </a:r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1BBAAC32-B8BE-4410-A3A9-D5CFB629760C}"/>
              </a:ext>
            </a:extLst>
          </p:cNvPr>
          <p:cNvSpPr/>
          <p:nvPr/>
        </p:nvSpPr>
        <p:spPr>
          <a:xfrm rot="19760469">
            <a:off x="12218555" y="3006095"/>
            <a:ext cx="453471" cy="657579"/>
          </a:xfrm>
          <a:prstGeom prst="upArrow">
            <a:avLst>
              <a:gd name="adj1" fmla="val 36667"/>
              <a:gd name="adj2" fmla="val 108137"/>
            </a:avLst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02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1.21431E-17 L -3.54167E-6 0.00023 C -0.00416 0.00046 -0.01067 0.00139 -0.01497 0.00231 C -0.01862 0.00324 -0.02252 0.0044 -0.0263 0.00625 C -0.02695 0.00648 -0.0276 0.00694 -0.02838 0.00741 C -0.03177 0.01134 -0.02968 0.00949 -0.03476 0.0125 C -0.03476 0.01273 -0.03893 0.01505 -0.03893 0.01528 C -0.04075 0.01713 -0.04427 0.02106 -0.04609 0.02384 C -0.04895 0.02824 -0.04713 0.02685 -0.05026 0.03009 C -0.05117 0.03102 -0.05221 0.03171 -0.05312 0.03264 C -0.0539 0.03333 -0.05455 0.03426 -0.0552 0.03519 C -0.05612 0.03611 -0.05729 0.03657 -0.05807 0.0375 C -0.05885 0.03866 -0.05937 0.04028 -0.06028 0.04144 C -0.06158 0.04329 -0.06302 0.04468 -0.06445 0.0463 L -0.06653 0.04884 C -0.06731 0.04977 -0.0681 0.05046 -0.06875 0.05139 C -0.0694 0.05278 -0.07005 0.05417 -0.07083 0.05509 C -0.07148 0.05625 -0.07226 0.05671 -0.07291 0.05764 C -0.07474 0.06042 -0.0763 0.06366 -0.07786 0.06644 C -0.07864 0.06782 -0.07942 0.06875 -0.08007 0.07037 L -0.08645 0.08542 L -0.08854 0.09051 C -0.08919 0.09213 -0.08997 0.09375 -0.09062 0.09537 L -0.09205 0.09931 C -0.0927 0.10231 -0.0931 0.10532 -0.09414 0.1081 C -0.09479 0.10949 -0.09557 0.11042 -0.09635 0.11181 C -0.09661 0.11296 -0.09674 0.11435 -0.097 0.11551 C -0.09974 0.125 -0.0983 0.11852 -0.10052 0.12569 C -0.1026 0.13194 -0.10117 0.12963 -0.10403 0.13565 C -0.10481 0.13704 -0.1056 0.13796 -0.10625 0.13935 C -0.10703 0.14144 -0.10768 0.14375 -0.10833 0.1456 C -0.10885 0.14699 -0.10937 0.14815 -0.10976 0.14954 C -0.11015 0.15046 -0.1125 0.15787 -0.11328 0.15949 C -0.11393 0.16088 -0.11471 0.16204 -0.11536 0.16343 C -0.11614 0.1669 -0.11627 0.16852 -0.11757 0.17222 C -0.11823 0.17384 -0.11901 0.17546 -0.11966 0.17708 C -0.11992 0.17847 -0.12005 0.17963 -0.12044 0.18102 C -0.12096 0.1831 -0.1233 0.18796 -0.12395 0.18981 C -0.12877 0.20255 -0.12304 0.18935 -0.1289 0.20231 C -0.12955 0.20625 -0.12968 0.20718 -0.13099 0.21111 C -0.1319 0.21366 -0.13385 0.21852 -0.13385 0.21875 C -0.13528 0.22917 -0.13346 0.21875 -0.13593 0.22731 C -0.13632 0.2287 -0.13632 0.23009 -0.13672 0.23125 C -0.13698 0.23264 -0.13763 0.23356 -0.13802 0.23495 C -0.13867 0.23704 -0.13893 0.23912 -0.13945 0.2412 C -0.13984 0.24259 -0.14049 0.24375 -0.14088 0.24514 C -0.14388 0.25532 -0.13867 0.24074 -0.14297 0.25394 C -0.14765 0.26736 -0.14388 0.25648 -0.14791 0.26505 C -0.14856 0.2662 -0.14895 0.26759 -0.14935 0.26898 C -0.15013 0.2706 -0.15078 0.27245 -0.15156 0.27384 C -0.15221 0.27523 -0.15299 0.27639 -0.15364 0.27778 C -0.15416 0.27894 -0.15442 0.28032 -0.15507 0.28148 C -0.1556 0.28264 -0.15651 0.2831 -0.15716 0.28403 C -0.15794 0.28519 -0.15859 0.28657 -0.15924 0.28773 C -0.16015 0.28912 -0.16119 0.29028 -0.16211 0.29144 C -0.16289 0.29236 -0.16354 0.29306 -0.16432 0.29398 C -0.16497 0.29514 -0.16562 0.29676 -0.1664 0.29792 C -0.1677 0.29977 -0.16927 0.30116 -0.17057 0.30278 C -0.17135 0.3037 -0.172 0.30486 -0.17278 0.30532 L -0.17487 0.30671 C -0.1789 0.31134 -0.175 0.30718 -0.17916 0.31042 C -0.18007 0.31111 -0.18099 0.31227 -0.1819 0.31296 C -0.1832 0.31389 -0.18567 0.31505 -0.18685 0.31551 C -0.19101 0.31713 -0.19114 0.3169 -0.19609 0.31806 C -0.20599 0.31759 -0.21588 0.31736 -0.22578 0.31667 C -0.22656 0.31667 -0.22721 0.31574 -0.22799 0.31551 C -0.22929 0.31481 -0.23073 0.31458 -0.23216 0.31412 C -0.23333 0.31389 -0.2345 0.31319 -0.23567 0.31296 C -0.23711 0.3125 -0.23854 0.31227 -0.23997 0.31157 C -0.2444 0.31019 -0.24127 0.31088 -0.24492 0.30903 C -0.24687 0.30833 -0.24882 0.30787 -0.25065 0.30671 C -0.25547 0.30324 -0.25286 0.3044 -0.25833 0.30278 C -0.25937 0.30208 -0.26028 0.30093 -0.26119 0.30023 C -0.26263 0.29931 -0.26406 0.29884 -0.26549 0.29792 C -0.26627 0.29722 -0.26679 0.29583 -0.26757 0.29537 C -0.27057 0.29306 -0.27239 0.29259 -0.27539 0.29144 C -0.28489 0.2831 -0.27018 0.2963 -0.28177 0.28519 C -0.28359 0.28356 -0.28567 0.28241 -0.28737 0.28032 C -0.28867 0.2787 -0.29088 0.27546 -0.29231 0.27384 C -0.29323 0.27292 -0.29427 0.27222 -0.29518 0.27153 C -0.2983 0.26296 -0.29466 0.2713 -0.29869 0.26644 C -0.29961 0.26551 -0.3 0.26366 -0.30091 0.26273 C -0.30221 0.26088 -0.30507 0.25764 -0.30507 0.25787 C -0.3056 0.25625 -0.30586 0.25486 -0.30651 0.25394 C -0.30781 0.25185 -0.3095 0.25093 -0.3108 0.24884 L -0.31211 0.2463 L -0.31211 0.24653 " pathEditMode="relative" rAng="0" ptsTypes="AAAAAAAAAAAAAAAAAAAAAAAAAAAAAAAAAAAAAAAAAAAAAAAAAAAAAAAAAAAAAAAAAAAAAAAAAAAAAAAAAAAAAAA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1815D-3BAF-7A83-C4A5-F6A44475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Pantalla inicial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AD2DC05-AF71-4580-A63D-73E2F9557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4" y="396815"/>
            <a:ext cx="11714672" cy="606437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EB5D8CA-8FDD-45AA-B203-B0ACBFAE4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1" y="2483278"/>
            <a:ext cx="3566514" cy="35562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573867B-AE3E-4C4B-A5D5-A18ACB1E2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82" y="2695144"/>
            <a:ext cx="3372957" cy="335251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643578-1ED5-4ED8-84CB-1FCACEC55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5" y="2484408"/>
            <a:ext cx="3619482" cy="3556262"/>
          </a:xfrm>
          <a:prstGeom prst="rect">
            <a:avLst/>
          </a:prstGeom>
        </p:spPr>
      </p:pic>
      <p:sp>
        <p:nvSpPr>
          <p:cNvPr id="7" name="Flecha: hacia arriba 6">
            <a:extLst>
              <a:ext uri="{FF2B5EF4-FFF2-40B4-BE49-F238E27FC236}">
                <a16:creationId xmlns:a16="http://schemas.microsoft.com/office/drawing/2014/main" id="{E887ABBA-7A59-467A-BFB4-7FCE03AF7D9A}"/>
              </a:ext>
            </a:extLst>
          </p:cNvPr>
          <p:cNvSpPr/>
          <p:nvPr/>
        </p:nvSpPr>
        <p:spPr>
          <a:xfrm rot="19760469">
            <a:off x="-574340" y="1979553"/>
            <a:ext cx="453471" cy="657579"/>
          </a:xfrm>
          <a:prstGeom prst="upArrow">
            <a:avLst>
              <a:gd name="adj1" fmla="val 36667"/>
              <a:gd name="adj2" fmla="val 108137"/>
            </a:avLst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28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0" presetClass="path" presetSubtype="0" accel="20000" decel="2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73 -0.02662 L 0.0073 -0.02638 L 0.01368 -0.02916 C 0.01485 -0.02963 0.01602 -0.03032 0.01732 -0.03032 C 0.02852 -0.03032 0.03972 -0.02963 0.05105 -0.02916 C 0.05222 -0.0287 0.05339 -0.02824 0.05469 -0.02801 C 0.05834 -0.02708 0.06224 -0.02662 0.06589 -0.02546 C 0.07513 -0.02222 0.07058 -0.02338 0.07943 -0.02152 C 0.08438 -0.01875 0.07865 -0.02176 0.08855 -0.01921 C 0.09102 -0.01851 0.09323 -0.01713 0.09571 -0.01666 L 0.1056 -0.01412 C 0.11068 -0.01111 0.1043 -0.01481 0.11055 -0.01157 C 0.11472 -0.00949 0.11055 -0.01111 0.1155 -0.00902 C 0.11667 -0.00856 0.11784 -0.00833 0.11901 -0.00787 C 0.1198 -0.0074 0.12045 -0.00694 0.1211 -0.00648 C 0.12201 -0.00601 0.12305 -0.00578 0.12396 -0.00532 C 0.12474 -0.00486 0.1254 -0.00439 0.12605 -0.00393 C 0.12722 -0.00347 0.12787 -0.00324 0.12969 -0.00277 C 0.13086 -0.00185 0.13191 -0.00092 0.13321 -0.00023 C 0.13412 0.00024 0.13503 0.00047 0.13516 0.00093 C 0.13698 0.00162 0.1379 0.00278 0.13881 0.00348 C 0.14024 0.0044 0.14167 0.0051 0.1431 0.00602 C 0.14375 0.00649 0.14441 0.00718 0.14519 0.00741 C 0.14662 0.00764 0.14805 0.00787 0.14948 0.00857 C 0.15092 0.00926 0.15222 0.01019 0.15365 0.01112 C 0.15443 0.01158 0.15508 0.01204 0.15586 0.01227 L 0.15938 0.01366 C 0.16029 0.01436 0.1612 0.01551 0.16211 0.01621 C 0.16303 0.01667 0.16407 0.0169 0.16498 0.01737 C 0.16576 0.01783 0.16641 0.01829 0.16706 0.01852 C 0.16901 0.01945 0.17097 0.02014 0.17279 0.02107 C 0.17344 0.02153 0.17422 0.02199 0.17487 0.02246 C 0.17683 0.02338 0.1806 0.025 0.1806 0.02524 C 0.18842 0.03195 0.17852 0.02362 0.1862 0.02871 C 0.18724 0.0294 0.18803 0.03056 0.18907 0.03125 C 0.18972 0.03172 0.1905 0.03195 0.19115 0.03241 C 0.20209 0.04699 0.19271 0.03542 0.19961 0.0426 C 0.20352 0.0463 0.2 0.04399 0.20391 0.0463 C 0.20899 0.05232 0.20651 0.0507 0.21094 0.05255 C 0.21172 0.05348 0.21237 0.0544 0.21316 0.0551 C 0.21446 0.05625 0.21589 0.05672 0.21732 0.05764 C 0.2181 0.05811 0.21875 0.05834 0.21954 0.0588 C 0.22045 0.05973 0.22136 0.06042 0.22227 0.06135 C 0.22305 0.06204 0.2237 0.0632 0.22448 0.06389 C 0.23073 0.06945 0.22071 0.05834 0.23008 0.0676 C 0.23112 0.06875 0.23191 0.07014 0.23295 0.07153 C 0.23438 0.07315 0.23581 0.07477 0.23711 0.07639 C 0.2379 0.07732 0.23868 0.07801 0.23933 0.07894 C 0.24219 0.08403 0.24271 0.08612 0.24571 0.08912 C 0.24662 0.09005 0.24766 0.09051 0.24844 0.09167 C 0.24909 0.09537 0.24844 0.09468 0.25209 0.09908 C 0.25678 0.10834 0.25495 0.10672 0.25912 0.10926 C 0.25977 0.11088 0.26042 0.1125 0.2612 0.11412 C 0.26185 0.11551 0.26276 0.11644 0.26316 0.11806 C 0.26316 0.11945 0.26316 0.1213 0.26316 0.12292 C 0.26316 0.1257 0.26667 0.12801 0.26758 0.13056 L 0.26901 0.13426 C 0.27058 0.14584 0.26941 0.14144 0.27188 0.14815 C 0.27201 0.14977 0.27227 0.15162 0.27253 0.15324 C 0.27279 0.1544 0.27305 0.15579 0.27331 0.15695 C 0.27357 0.15903 0.27357 0.16112 0.27396 0.1632 C 0.27435 0.16551 0.275 0.16737 0.2754 0.16945 C 0.27592 0.17292 0.27618 0.17639 0.27683 0.17963 L 0.27748 0.18334 C 0.27722 0.19098 0.27722 0.19838 0.27683 0.20602 C 0.2767 0.2088 0.27579 0.21204 0.2754 0.21482 C 0.27422 0.22199 0.2754 0.21783 0.27331 0.22362 C 0.27175 0.23426 0.27383 0.22338 0.27045 0.23241 C 0.27006 0.23357 0.27019 0.23519 0.26967 0.23612 C 0.26849 0.23912 0.26693 0.24121 0.26316 0.24375 L 0.26263 0.24885 C 0.26198 0.25 0.26146 0.25186 0.26055 0.25255 C 0.25704 0.25556 0.25873 0.2544 0.2556 0.25625 C 0.25417 0.25811 0.25287 0.26042 0.24883 0.26135 C 0.24844 0.26181 0.24844 0.26204 0.24844 0.2625 C 0.24844 0.2632 0.24779 0.26436 0.24701 0.26505 C 0.2461 0.26598 0.24519 0.26667 0.24428 0.2676 C 0.24349 0.26829 0.24284 0.26968 0.24206 0.27014 C 0.2405 0.27153 0.23542 0.27246 0.23438 0.27269 C 0.23204 0.27431 0.23086 0.27524 0.22865 0.27639 C 0.22709 0.27732 0.2254 0.27848 0.2237 0.27894 C 0.22162 0.27963 0.21954 0.27963 0.21732 0.28033 C 0.21589 0.28056 0.21459 0.28102 0.21316 0.28149 C 0.21146 0.28195 0.20977 0.28241 0.20821 0.28264 L 0.17709 0.28149 C 0.1698 0.28102 0.17448 0.28033 0.16928 0.27894 C 0.1655 0.27801 0.15795 0.27639 0.15795 0.27662 C 0.15638 0.27524 0.1517 0.27199 0.15013 0.27153 C 0.1487 0.27107 0.14727 0.27061 0.14584 0.27014 C 0.14519 0.26991 0.14454 0.26922 0.14375 0.26899 C 0.14258 0.26829 0.14141 0.26806 0.14024 0.2676 C 0.13373 0.26181 0.13516 0.26343 0.13178 0.26135 C 0.12513 0.25255 0.13256 0.26204 0.12605 0.2551 C 0.12461 0.25348 0.12188 0.25 0.12188 0.25024 C 0.12084 0.24746 0.11954 0.24537 0.11901 0.2426 C 0.11836 0.23889 0.1181 0.23774 0.11758 0.2338 C 0.11732 0.23125 0.11719 0.22871 0.11693 0.22616 C 0.11719 0.21574 0.11719 0.2051 0.11758 0.19468 C 0.11771 0.19306 0.1181 0.19144 0.11836 0.18959 C 0.11888 0.18612 0.11941 0.18426 0.12045 0.18079 C 0.12084 0.17963 0.12136 0.17848 0.12188 0.17709 C 0.1224 0.17547 0.12266 0.17362 0.12331 0.17199 C 0.12383 0.17061 0.12474 0.16968 0.1254 0.16829 C 0.12787 0.16019 0.12383 0.16945 0.12787 0.15949 C 0.13047 0.15649 0.13217 0.15371 0.13386 0.1507 L 0.13516 0.14699 C 0.1375 0.14422 0.13829 0.14237 0.14024 0.14051 C 0.14089 0.14005 0.14167 0.13982 0.14232 0.13936 C 0.14375 0.13774 0.14493 0.13496 0.14662 0.13426 L 0.15222 0.13172 C 0.153 0.13056 0.15352 0.12871 0.15443 0.12801 C 0.15573 0.12709 0.15717 0.12732 0.1586 0.12686 C 0.16641 0.12408 0.15391 0.12686 0.16928 0.12431 C 0.17357 0.12176 0.17149 0.12269 0.17917 0.12176 C 0.18386 0.1213 0.18855 0.12084 0.19336 0.12061 L 0.23711 0.12176 C 0.23881 0.12176 0.2405 0.12246 0.24206 0.12292 C 0.24284 0.12315 0.24349 0.12408 0.24428 0.12431 C 0.2461 0.12477 0.24805 0.125 0.24844 0.12547 C 0.24857 0.12593 0.25222 0.12639 0.25339 0.12686 C 0.25769 0.12778 0.26368 0.1294 0.26368 0.12963 C 0.27305 0.13241 0.26316 0.12871 0.27253 0.13172 C 0.27344 0.13218 0.27448 0.13264 0.2754 0.13311 C 0.27605 0.13334 0.27683 0.13403 0.27748 0.13426 C 0.27891 0.13496 0.28034 0.13496 0.28178 0.13565 C 0.28178 0.13588 0.28698 0.13866 0.28816 0.13936 C 0.28881 0.13982 0.28946 0.14051 0.29024 0.14051 L 0.29805 0.1419 C 0.29961 0.14283 0.30131 0.14399 0.303 0.14445 C 0.30508 0.14491 0.30717 0.14514 0.30938 0.14561 L 0.37227 0.14445 C 0.38698 0.14375 0.375 0.14422 0.38151 0.1419 C 0.38308 0.14121 0.38477 0.14121 0.38646 0.14051 C 0.38737 0.14028 0.38829 0.13959 0.38933 0.13936 C 0.40547 0.13449 0.38816 0.14051 0.39779 0.13681 C 0.39896 0.13635 0.40013 0.13612 0.40131 0.13565 C 0.40326 0.13449 0.40508 0.13311 0.40691 0.13172 C 0.40834 0.13102 0.40977 0.1301 0.4112 0.1294 C 0.4129 0.12848 0.41459 0.12778 0.41615 0.12686 C 0.42461 0.12107 0.41615 0.12431 0.42461 0.12176 C 0.43308 0.11574 0.42253 0.12269 0.43321 0.11806 C 0.43438 0.11737 0.43542 0.11598 0.43672 0.11551 C 0.43803 0.11482 0.43946 0.11459 0.44089 0.11412 C 0.44206 0.11297 0.4431 0.11112 0.44441 0.11042 C 0.44792 0.10857 0.45417 0.10764 0.45795 0.10672 C 0.46094 0.10579 0.46407 0.1051 0.46706 0.10417 C 0.47175 0.10278 0.47019 0.10255 0.47566 0.10162 C 0.47891 0.10116 0.48217 0.10093 0.48555 0.10047 C 0.48711 0.1 0.48881 0.09954 0.48959 0.09908 C 0.49011 0.09862 0.49219 0.09838 0.49688 0.09792 C 0.49779 0.09792 0.53112 0.09769 0.54284 0.10047 C 0.54349 0.10047 0.54415 0.10139 0.54493 0.10162 C 0.5461 0.10209 0.54727 0.10255 0.54844 0.10278 C 0.55053 0.10348 0.55274 0.10371 0.55482 0.10417 C 0.55599 0.10487 0.55717 0.10602 0.55834 0.10672 C 0.55977 0.10741 0.5612 0.10695 0.56263 0.10787 C 0.56459 0.10926 0.56641 0.11135 0.56823 0.11297 L 0.5711 0.11551 C 0.57201 0.11621 0.57305 0.1169 0.57396 0.11806 C 0.57566 0.11991 0.57787 0.12199 0.57956 0.12431 C 0.58151 0.12662 0.58386 0.12848 0.58529 0.13172 L 0.58946 0.1419 C 0.58998 0.14306 0.59258 0.14885 0.5931 0.1507 C 0.59649 0.16297 0.59258 0.15209 0.59584 0.16065 C 0.5961 0.16274 0.59623 0.16505 0.59662 0.16713 C 0.59688 0.16875 0.59779 0.17014 0.59805 0.17199 C 0.59857 0.17778 0.59844 0.1838 0.5987 0.18959 C 0.59844 0.20718 0.59857 0.225 0.59805 0.2426 C 0.59792 0.24445 0.59571 0.24954 0.59519 0.25139 C 0.59349 0.25602 0.59297 0.25834 0.59089 0.2625 C 0.58998 0.26436 0.58894 0.26598 0.58803 0.2676 C 0.58737 0.26922 0.58685 0.2713 0.58594 0.27269 C 0.58334 0.27732 0.57826 0.28357 0.5754 0.28658 C 0.57474 0.28727 0.57396 0.28727 0.57318 0.28774 C 0.57084 0.28982 0.56862 0.2926 0.56615 0.29399 C 0.5655 0.29445 0.56472 0.29468 0.56407 0.29537 C 0.56185 0.29699 0.56003 0.29931 0.55769 0.30024 C 0.55586 0.30116 0.55391 0.30116 0.55196 0.30162 C 0.55079 0.30255 0.54961 0.30348 0.54844 0.30417 C 0.54493 0.30625 0.54597 0.30463 0.54206 0.30672 C 0.54206 0.30695 0.53555 0.31065 0.5336 0.31158 C 0.53295 0.31204 0.53217 0.31274 0.53151 0.31297 L 0.52058 0.31412 L 0.46211 0.31297 C 0.46042 0.31297 0.45326 0.30996 0.45222 0.30926 C 0.45105 0.30834 0.44987 0.30718 0.4487 0.30672 C 0.44636 0.30556 0.44167 0.30417 0.44167 0.3044 C 0.44063 0.30324 0.43972 0.30232 0.43881 0.30162 C 0.43816 0.30116 0.43737 0.30093 0.43672 0.30024 C 0.42735 0.2926 0.43269 0.29537 0.42683 0.29283 C 0.42605 0.29144 0.4254 0.29028 0.42461 0.28912 C 0.42318 0.28681 0.42032 0.28449 0.41901 0.28264 C 0.41823 0.28172 0.41758 0.2801 0.41693 0.27894 C 0.4142 0.27477 0.41368 0.27431 0.4112 0.27153 C 0.41068 0.27014 0.41029 0.26875 0.40977 0.2676 C 0.40912 0.26621 0.40821 0.26528 0.40769 0.26389 C 0.40704 0.26204 0.40678 0.25949 0.40625 0.25764 C 0.4056 0.25533 0.40469 0.25348 0.40417 0.25139 C 0.40378 0.25 0.40378 0.24862 0.40339 0.24746 C 0.40261 0.24491 0.40066 0.24005 0.40066 0.24028 C 0.4004 0.23843 0.39974 0.23287 0.39922 0.23125 C 0.39649 0.22153 0.39883 0.23311 0.39701 0.22362 C 0.39688 0.22107 0.39662 0.21852 0.39636 0.21598 C 0.39467 0.20278 0.39558 0.21158 0.39428 0.20348 C 0.39401 0.20186 0.39375 0.20024 0.39349 0.19838 C 0.39375 0.18542 0.39375 0.17246 0.39428 0.15949 C 0.39428 0.15764 0.39454 0.15602 0.39493 0.1544 C 0.39675 0.14676 0.39714 0.14607 0.39922 0.14051 C 0.40079 0.12963 0.39857 0.14051 0.40196 0.13311 C 0.40274 0.13172 0.40287 0.12963 0.40339 0.12801 C 0.40469 0.125 0.40599 0.12385 0.40769 0.12176 C 0.40821 0.12061 0.40847 0.11899 0.40912 0.11806 C 0.41003 0.11644 0.41576 0.10949 0.41615 0.10926 C 0.41706 0.10834 0.4181 0.10764 0.41901 0.10672 C 0.42045 0.1051 0.42188 0.10324 0.42318 0.10162 C 0.42396 0.1007 0.42461 0.09954 0.4254 0.09908 C 0.42839 0.09723 0.4267 0.09815 0.43034 0.09653 C 0.43438 0.09167 0.43047 0.09584 0.43451 0.09283 C 0.43555 0.09213 0.43633 0.09098 0.43737 0.09028 C 0.4392 0.08912 0.44115 0.08866 0.4431 0.08774 C 0.44401 0.08727 0.44493 0.08704 0.44584 0.08658 C 0.45079 0.08357 0.44467 0.08704 0.45157 0.08403 C 0.45222 0.0838 0.453 0.08311 0.45365 0.08287 C 0.45456 0.08218 0.4556 0.08195 0.45651 0.08149 C 0.45899 0.0801 0.46029 0.07824 0.4629 0.07778 C 0.47448 0.07524 0.50013 0.07547 0.50534 0.07524 L 0.55625 0.07385 L 0.59375 0.07153 C 0.59493 0.0713 0.5961 0.07037 0.59727 0.07014 C 0.59935 0.06968 0.60157 0.06945 0.60365 0.06899 C 0.61459 0.06644 0.60144 0.06875 0.61784 0.06644 C 0.61901 0.06598 0.62019 0.06551 0.62136 0.06505 C 0.62292 0.06459 0.62461 0.06459 0.62631 0.06389 C 0.6293 0.06274 0.62774 0.06204 0.63125 0.06135 C 0.63503 0.06065 0.63881 0.06065 0.64258 0.06019 C 0.6517 0.05602 0.64467 0.0588 0.65456 0.05625 C 0.65599 0.05602 0.65743 0.05556 0.65886 0.0551 C 0.65977 0.05487 0.66068 0.05417 0.66172 0.05394 C 0.66407 0.05324 0.66641 0.05324 0.66875 0.05255 C 0.66993 0.05232 0.6711 0.05139 0.67227 0.05139 C 0.67696 0.0507 0.68178 0.05047 0.68646 0.05 L 0.76498 0.05139 C 0.76823 0.05139 0.76901 0.05348 0.77201 0.0551 C 0.78321 0.06112 0.76511 0.04931 0.78125 0.0588 L 0.78972 0.06389 C 0.79167 0.06482 0.79349 0.06528 0.79545 0.06644 C 0.8043 0.07176 0.79532 0.06621 0.80313 0.07153 C 0.80391 0.07199 0.80456 0.07223 0.80534 0.07269 C 0.81146 0.07732 0.80521 0.07362 0.81029 0.07639 C 0.81094 0.07732 0.81172 0.07801 0.81237 0.07894 C 0.81316 0.0801 0.81368 0.08172 0.81446 0.08287 C 0.8155 0.08403 0.81693 0.08426 0.81797 0.08519 C 0.81901 0.08635 0.8198 0.08797 0.82084 0.08912 C 0.82383 0.09237 0.825 0.09144 0.82787 0.09653 C 0.83412 0.10764 0.82657 0.09352 0.83151 0.10417 C 0.83217 0.10556 0.83295 0.10649 0.8336 0.10787 C 0.83555 0.11204 0.83464 0.11181 0.83646 0.11667 C 0.83698 0.11852 0.8379 0.12014 0.83855 0.12176 C 0.83933 0.12593 0.83933 0.12616 0.84063 0.13056 C 0.84102 0.13195 0.84167 0.13311 0.84206 0.13426 C 0.84336 0.13843 0.84441 0.1426 0.84558 0.14699 C 0.8461 0.14862 0.84649 0.15024 0.84701 0.15186 L 0.85053 0.16204 C 0.85079 0.16366 0.85105 0.16528 0.85131 0.16713 C 0.85144 0.16829 0.85183 0.16945 0.85196 0.17084 C 0.85248 0.17408 0.85339 0.18079 0.85339 0.18102 C 0.85313 0.18843 0.85326 0.19607 0.85274 0.20348 C 0.85248 0.20579 0.8517 0.20764 0.85131 0.20973 C 0.85013 0.21505 0.85092 0.21412 0.84844 0.21991 C 0.84779 0.2213 0.84701 0.22246 0.84636 0.22362 C 0.84519 0.22987 0.84636 0.22547 0.84349 0.23125 C 0.84245 0.23311 0.84167 0.23542 0.84063 0.2375 C 0.83998 0.23889 0.8392 0.23982 0.83855 0.24121 C 0.83685 0.24491 0.83555 0.24908 0.8336 0.25255 L 0.82657 0.26505 C 0.82513 0.27223 0.82683 0.26574 0.82292 0.27269 C 0.81784 0.28172 0.82579 0.27084 0.81941 0.28033 C 0.81758 0.28287 0.81576 0.28542 0.81381 0.28774 C 0.81303 0.28866 0.81237 0.28959 0.81159 0.29028 C 0.80378 0.29723 0.81706 0.28357 0.80665 0.29399 C 0.80443 0.2963 0.80495 0.29699 0.80248 0.29792 C 0.79961 0.29885 0.79675 0.29954 0.79401 0.30024 C 0.7875 0.30232 0.79349 0.30093 0.7862 0.30278 L 0.77631 0.30533 L 0.77136 0.30672 L 0.76563 0.30787 L 0.76068 0.30926 L 0.74935 0.31158 L 0.6879 0.30926 C 0.67631 0.30857 0.68243 0.3088 0.67227 0.30278 L 0.66797 0.30024 L 0.66589 0.29908 C 0.66446 0.29746 0.6629 0.2963 0.66172 0.29399 C 0.66029 0.29144 0.65912 0.28843 0.65743 0.28658 C 0.65534 0.28403 0.65482 0.2838 0.65313 0.28033 C 0.65261 0.27917 0.65222 0.27778 0.6517 0.27639 C 0.6504 0.27246 0.64922 0.26922 0.64818 0.26505 C 0.64714 0.26065 0.64688 0.25926 0.6461 0.2551 C 0.64454 0.23866 0.64558 0.24491 0.64401 0.23612 C 0.64245 0.21922 0.64284 0.22732 0.64401 0.19723 C 0.64401 0.19514 0.64428 0.19283 0.64467 0.19098 C 0.64493 0.18959 0.64571 0.18843 0.6461 0.18704 C 0.64649 0.18588 0.64649 0.18449 0.64675 0.18334 C 0.6474 0.18079 0.64831 0.17848 0.64896 0.17593 C 0.64948 0.17385 0.64974 0.17153 0.6504 0.16945 C 0.65144 0.16598 0.65391 0.15949 0.65391 0.15973 C 0.65417 0.15787 0.65417 0.15602 0.65456 0.1544 C 0.65508 0.15255 0.65599 0.15116 0.65678 0.14931 C 0.65717 0.14815 0.65769 0.14699 0.65808 0.14561 C 0.65938 0.14237 0.66172 0.13565 0.66172 0.13588 C 0.6625 0.13125 0.66237 0.13056 0.66446 0.12686 C 0.66511 0.1257 0.66589 0.125 0.66667 0.12431 C 0.66706 0.12269 0.66745 0.12084 0.66797 0.11922 C 0.66928 0.11621 0.67058 0.11505 0.67227 0.11297 C 0.67761 0.09885 0.6724 0.10996 0.678 0.10278 C 0.67878 0.10186 0.67917 0.1 0.68008 0.09908 C 0.68073 0.09838 0.68151 0.09838 0.68217 0.09792 C 0.68321 0.09723 0.68412 0.0963 0.68503 0.09537 C 0.68607 0.09422 0.68685 0.0926 0.6879 0.09167 C 0.68868 0.09074 0.68972 0.09074 0.69063 0.09028 C 0.69206 0.08959 0.69349 0.08866 0.69493 0.08774 C 0.6961 0.08704 0.69727 0.08588 0.69844 0.08519 C 0.69961 0.08473 0.70079 0.08449 0.70196 0.08403 C 0.70339 0.08334 0.70482 0.08218 0.70625 0.08149 C 0.70717 0.08102 0.70821 0.08079 0.70912 0.08033 C 0.71029 0.07963 0.71133 0.07824 0.71263 0.07778 C 0.71628 0.07639 0.72019 0.07616 0.72396 0.07524 C 0.73125 0.07362 0.72774 0.07454 0.73451 0.07269 L 0.82787 0.07385 C 0.8349 0.07408 0.83334 0.075 0.83855 0.07639 C 0.84037 0.07709 0.84232 0.07732 0.84415 0.07778 C 0.85339 0.08033 0.84284 0.07778 0.85053 0.08033 C 0.85222 0.08079 0.85391 0.08102 0.85547 0.08149 C 0.85625 0.08195 0.85691 0.08241 0.85769 0.08287 C 0.85925 0.08334 0.86693 0.08496 0.86823 0.08519 C 0.86967 0.08612 0.8711 0.08704 0.87253 0.08774 C 0.87344 0.0882 0.87435 0.08866 0.87526 0.08912 C 0.8767 0.08982 0.87813 0.09074 0.87956 0.09167 L 0.88165 0.09283 C 0.88243 0.09329 0.88308 0.09375 0.88386 0.09399 C 0.88477 0.09445 0.88568 0.09491 0.88659 0.09537 C 0.88803 0.09607 0.89089 0.09792 0.89089 0.09815 C 0.89154 0.09862 0.89219 0.09977 0.89297 0.10047 C 0.89545 0.10255 0.89519 0.10093 0.89792 0.10278 C 0.89987 0.1044 0.90157 0.10672 0.90365 0.10787 C 0.9043 0.10834 0.90508 0.10857 0.90573 0.10926 C 0.90873 0.11181 0.90717 0.11158 0.91003 0.11551 C 0.91641 0.12431 0.91211 0.11737 0.91641 0.12292 C 0.92058 0.12871 0.91823 0.1257 0.92344 0.13172 C 0.92409 0.13357 0.92461 0.13542 0.92553 0.13681 C 0.92618 0.13774 0.92709 0.13727 0.92774 0.1382 C 0.92839 0.13912 0.92852 0.14074 0.92904 0.1419 C 0.92969 0.14283 0.9306 0.14352 0.93125 0.14445 C 0.93816 0.15463 0.92917 0.14213 0.93477 0.15186 C 0.93542 0.15301 0.9362 0.15371 0.93685 0.1544 C 0.93711 0.15579 0.93724 0.15718 0.93763 0.15834 C 0.93842 0.16088 0.94037 0.16574 0.94037 0.16598 C 0.94063 0.16713 0.94076 0.16829 0.94115 0.16945 C 0.94154 0.17084 0.94232 0.17199 0.94258 0.17338 C 0.94297 0.1757 0.94297 0.17848 0.94323 0.18079 C 0.94349 0.18264 0.94375 0.18426 0.94401 0.18588 C 0.94415 0.18727 0.94441 0.18843 0.94467 0.18959 C 0.94493 0.19144 0.94506 0.19306 0.94532 0.19468 C 0.94558 0.19607 0.94584 0.19723 0.9461 0.19838 C 0.94662 0.20139 0.94701 0.2044 0.94753 0.20718 C 0.94766 0.20857 0.94805 0.20973 0.94818 0.21112 C 0.94844 0.21274 0.9487 0.21436 0.94896 0.21598 C 0.94909 0.21737 0.94948 0.21852 0.94961 0.21991 C 0.94987 0.22199 0.95 0.22408 0.95026 0.22616 C 0.95053 0.22778 0.95079 0.2294 0.95105 0.23125 C 0.95131 0.23588 0.95144 0.24051 0.9517 0.24491 C 0.95209 0.25093 0.95261 0.25093 0.95313 0.25625 C 0.95391 0.26343 0.95404 0.2676 0.95456 0.27524 C 0.95534 0.31436 0.95573 0.30834 0.95456 0.34306 C 0.95443 0.34769 0.9543 0.35232 0.95391 0.35695 C 0.95235 0.37362 0.953 0.36181 0.9517 0.37084 C 0.95144 0.37292 0.95144 0.375 0.95105 0.37709 C 0.94701 0.4007 0.95157 0.36899 0.94896 0.38843 C 0.9487 0.3926 0.94857 0.39676 0.94818 0.40093 C 0.94805 0.40278 0.94766 0.4044 0.94753 0.40602 C 0.94727 0.40811 0.94714 0.41019 0.94675 0.41227 C 0.94636 0.41528 0.9461 0.41829 0.94532 0.42107 C 0.94493 0.42292 0.94401 0.42454 0.94323 0.42616 C 0.94297 0.42871 0.94284 0.43125 0.94258 0.43357 C 0.9418 0.43866 0.93776 0.45672 0.93763 0.45764 C 0.93711 0.45973 0.93646 0.46158 0.9362 0.46389 C 0.93594 0.46551 0.93581 0.46737 0.93542 0.46899 C 0.93151 0.48519 0.93321 0.47639 0.92982 0.48774 C 0.92878 0.49098 0.92813 0.49445 0.92696 0.49792 C 0.92644 0.49931 0.9254 0.50024 0.92487 0.50162 C 0.92162 0.50973 0.92553 0.50417 0.92136 0.50903 C 0.92097 0.50996 0.91849 0.5176 0.91784 0.51899 C 0.91719 0.52061 0.91628 0.52153 0.91563 0.52292 C 0.91081 0.53449 0.91654 0.52408 0.91068 0.53565 C 0.90938 0.5382 0.90756 0.54005 0.90651 0.54283 C 0.90599 0.54445 0.9056 0.54584 0.90508 0.54676 C 0.90443 0.54792 0.90352 0.54838 0.90287 0.54931 C 0.8948 0.56366 0.90977 0.5419 0.89662 0.56204 C 0.8948 0.56459 0.89297 0.5676 0.89089 0.56945 C 0.88998 0.57037 0.88907 0.57107 0.88803 0.57176 C 0.88373 0.57547 0.88842 0.57061 0.88308 0.5757 C 0.878 0.58079 0.87982 0.58056 0.87253 0.58449 C 0.8711 0.58542 0.86967 0.58542 0.86823 0.58588 C 0.86615 0.58843 0.86576 0.58889 0.86329 0.59098 C 0.86263 0.59144 0.86185 0.59167 0.8612 0.59213 C 0.85977 0.59329 0.85834 0.59468 0.85691 0.59561 C 0.85443 0.59792 0.85417 0.59676 0.85131 0.59977 C 0.85 0.60116 0.84909 0.60348 0.84779 0.60463 C 0.84623 0.60625 0.84441 0.60718 0.84284 0.60857 C 0.83842 0.61158 0.8375 0.61088 0.83282 0.61482 C 0.83165 0.61574 0.8306 0.6176 0.8293 0.61852 C 0.82774 0.61945 0.82605 0.62014 0.82435 0.62084 C 0.82201 0.62246 0.81967 0.62454 0.81732 0.62593 C 0.81667 0.62662 0.81589 0.62709 0.81524 0.62732 C 0.81355 0.62801 0.81185 0.62801 0.81029 0.62871 C 0.80808 0.6294 0.80599 0.63033 0.80391 0.63102 C 0.80066 0.63218 0.79102 0.63449 0.78972 0.63496 C 0.78829 0.63519 0.78685 0.63588 0.78542 0.63612 C 0.78008 0.63681 0.77461 0.63681 0.76915 0.6375 C 0.76589 0.63774 0.76263 0.63843 0.75925 0.63866 C 0.75417 0.63912 0.74896 0.63959 0.74375 0.64005 L 0.67292 0.63866 C 0.67149 0.63866 0.67019 0.63774 0.66875 0.6375 C 0.66589 0.63681 0.66303 0.63658 0.66029 0.63612 C 0.65769 0.63542 0.65508 0.63473 0.65248 0.63357 C 0.65118 0.63311 0.65013 0.63172 0.64896 0.63102 C 0.64727 0.63033 0.64558 0.63033 0.64401 0.62987 C 0.64024 0.62871 0.63646 0.62732 0.63269 0.62593 C 0.63178 0.62524 0.63086 0.62408 0.62982 0.62362 C 0.62839 0.62292 0.62696 0.62292 0.62553 0.62223 C 0.62487 0.62199 0.61954 0.61991 0.61784 0.61852 C 0.6168 0.61783 0.61589 0.61667 0.61498 0.61598 C 0.61133 0.61343 0.6073 0.61227 0.60365 0.60973 C 0.60248 0.60903 0.60131 0.60834 0.60013 0.60718 C 0.59935 0.60649 0.59883 0.60533 0.59805 0.60463 C 0.59714 0.60394 0.5961 0.60394 0.59519 0.60348 C 0.59401 0.60209 0.5875 0.59422 0.58529 0.59213 C 0.58086 0.5882 0.58386 0.59121 0.57956 0.58588 C 0.57891 0.58473 0.57813 0.58403 0.57748 0.58334 C 0.5767 0.58218 0.57605 0.58079 0.5754 0.57963 C 0.57448 0.57824 0.57344 0.57686 0.57253 0.5757 C 0.5711 0.57385 0.56967 0.57176 0.56823 0.56945 C 0.56758 0.56829 0.56693 0.56667 0.56615 0.56574 C 0.56524 0.56436 0.5642 0.56343 0.56329 0.56204 C 0.56185 0.55949 0.56055 0.55672 0.55912 0.5544 C 0.55847 0.55348 0.55756 0.55301 0.55691 0.55186 C 0.54987 0.54051 0.55456 0.54607 0.54922 0.53936 C 0.54844 0.53843 0.54766 0.53774 0.54701 0.53681 C 0.54558 0.53449 0.54401 0.53218 0.54284 0.52917 C 0.53581 0.5125 0.54441 0.53334 0.53933 0.52037 C 0.53855 0.51875 0.53776 0.51713 0.53711 0.51551 C 0.53659 0.51389 0.53633 0.51181 0.53568 0.51042 C 0.5349 0.50787 0.53295 0.50278 0.53295 0.50301 C 0.53269 0.50162 0.53256 0.50024 0.53217 0.49908 C 0.53178 0.49769 0.53073 0.49514 0.53073 0.49561 L 0.53073 0.49514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6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96" y="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38AED-0F63-CEB9-33C5-B619824D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3" y="400741"/>
            <a:ext cx="11711353" cy="1269798"/>
          </a:xfrm>
        </p:spPr>
        <p:txBody>
          <a:bodyPr>
            <a:normAutofit/>
          </a:bodyPr>
          <a:lstStyle/>
          <a:p>
            <a:pPr algn="ctr"/>
            <a:r>
              <a:rPr lang="es-MX" sz="3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APARTADOS QUE INCLUYE LA DECLARACIÓN patrimonial Versión completa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D5B65EA-32B9-4967-54E8-33279434C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3405" y="1738430"/>
            <a:ext cx="6052154" cy="4767774"/>
          </a:xfrm>
          <a:ln w="57150">
            <a:solidFill>
              <a:schemeClr val="tx1">
                <a:lumMod val="75000"/>
              </a:schemeClr>
            </a:solidFill>
          </a:ln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7982BE31-9C7A-CC6A-1546-614345B6B74F}"/>
              </a:ext>
            </a:extLst>
          </p:cNvPr>
          <p:cNvSpPr/>
          <p:nvPr/>
        </p:nvSpPr>
        <p:spPr>
          <a:xfrm rot="10800000">
            <a:off x="12192000" y="792481"/>
            <a:ext cx="1032294" cy="421219"/>
          </a:xfrm>
          <a:prstGeom prst="rightArrow">
            <a:avLst>
              <a:gd name="adj1" fmla="val 50000"/>
              <a:gd name="adj2" fmla="val 92521"/>
            </a:avLst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80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961 0.00069 L -0.04961 0.00069 C -0.05209 0.00139 -0.05443 0.00301 -0.05677 0.00416 C -0.0586 0.00509 -0.06237 0.00671 -0.06237 0.00694 C -0.06328 0.0081 -0.06406 0.00972 -0.06511 0.01064 C -0.06745 0.01273 -0.07044 0.01342 -0.07279 0.01458 C -0.075 0.01574 -0.07917 0.01851 -0.07917 0.01875 C -0.08451 0.02476 -0.07774 0.01736 -0.08399 0.02199 C -0.0849 0.02268 -0.08542 0.0243 -0.0862 0.02476 C -0.09219 0.02963 -0.08555 0.02176 -0.09258 0.0287 C -0.09401 0.03032 -0.09518 0.0331 -0.09662 0.03402 C -0.09857 0.03495 -0.10052 0.03495 -0.10235 0.03657 C -0.1043 0.03842 -0.10586 0.04074 -0.10794 0.04166 C -0.1168 0.0456 -0.10573 0.04051 -0.11289 0.04398 C -0.1138 0.04467 -0.11472 0.0449 -0.11576 0.04537 C -0.11693 0.04676 -0.1181 0.04791 -0.11914 0.0493 C -0.12018 0.05069 -0.12084 0.05231 -0.12201 0.05324 C -0.12331 0.05463 -0.12487 0.05439 -0.12617 0.05601 L -0.13034 0.06111 C -0.13099 0.0618 -0.13177 0.06273 -0.13242 0.06365 C -0.13633 0.06713 -0.13438 0.06527 -0.1388 0.06875 C -0.14102 0.07291 -0.14154 0.07407 -0.1444 0.07801 C -0.14558 0.07939 -0.14675 0.08055 -0.14792 0.08194 C -0.15052 0.08472 -0.15 0.08426 -0.15274 0.08796 C -0.15495 0.09097 -0.15573 0.0912 -0.15768 0.09467 C -0.15873 0.09606 -0.15951 0.09814 -0.16055 0.09976 C -0.16185 0.10208 -0.16341 0.1037 -0.16472 0.10625 C -0.1655 0.1074 -0.16602 0.10902 -0.1668 0.10995 C -0.16771 0.11134 -0.16875 0.1118 -0.16966 0.1125 C -0.17292 0.12152 -0.16862 0.11111 -0.17448 0.1206 C -0.17526 0.12152 -0.17539 0.12291 -0.17591 0.1243 C -0.17735 0.12685 -0.17904 0.12916 -0.18021 0.13194 C -0.18308 0.13889 -0.18138 0.13588 -0.18516 0.1412 C -0.18568 0.14305 -0.18659 0.14537 -0.18711 0.14745 C -0.18776 0.14907 -0.18802 0.15115 -0.18854 0.15254 C -0.18919 0.15416 -0.19011 0.15532 -0.19063 0.15648 C -0.19154 0.15856 -0.19193 0.16111 -0.19284 0.16319 C -0.19336 0.16435 -0.1944 0.16527 -0.19492 0.16689 C -0.19571 0.16875 -0.19623 0.17129 -0.19701 0.17314 C -0.19792 0.17569 -0.19896 0.17754 -0.19974 0.17986 C -0.20065 0.18194 -0.20117 0.18402 -0.20196 0.18611 C -0.20235 0.18796 -0.20274 0.18981 -0.20339 0.19143 C -0.20417 0.19375 -0.20521 0.1956 -0.20612 0.19791 C -0.2069 0.2 -0.20729 0.20254 -0.20834 0.20416 C -0.20925 0.20671 -0.21068 0.20833 -0.21172 0.21088 C -0.21602 0.2199 -0.21328 0.21412 -0.21602 0.22245 C -0.2168 0.22476 -0.21784 0.22731 -0.21875 0.23009 L -0.22005 0.23402 C -0.22031 0.23588 -0.22031 0.2375 -0.22084 0.23912 C -0.22136 0.24074 -0.2224 0.24166 -0.22292 0.24282 C -0.22357 0.24444 -0.22383 0.2456 -0.22435 0.24676 C -0.225 0.24861 -0.22591 0.25 -0.22643 0.25185 C -0.22709 0.2537 -0.22735 0.25555 -0.22787 0.25717 C -0.22826 0.25879 -0.22878 0.25972 -0.2293 0.26111 C -0.22956 0.26226 -0.22956 0.26389 -0.23008 0.26504 C -0.2306 0.26689 -0.23138 0.26828 -0.23203 0.27014 C -0.23281 0.27222 -0.23347 0.27453 -0.23412 0.27662 C -0.23438 0.27847 -0.23451 0.28032 -0.2349 0.28171 C -0.23594 0.28657 -0.23711 0.28842 -0.23841 0.29328 C -0.2388 0.29444 -0.2388 0.29606 -0.23906 0.29722 C -0.24024 0.30115 -0.24154 0.30324 -0.24323 0.30625 C -0.24375 0.30879 -0.24479 0.31481 -0.24531 0.31666 C -0.24597 0.31828 -0.24675 0.31921 -0.24753 0.3206 C -0.24909 0.32916 -0.24701 0.31875 -0.25039 0.33078 C -0.25091 0.33287 -0.25104 0.33541 -0.25169 0.33726 C -0.25222 0.33889 -0.25313 0.33981 -0.25378 0.3412 C -0.25716 0.3493 -0.25456 0.3456 -0.25794 0.35277 C -0.25925 0.35555 -0.26081 0.35787 -0.26224 0.36064 C -0.26302 0.36203 -0.26354 0.36342 -0.26433 0.36458 C -0.26524 0.36597 -0.26628 0.36689 -0.26706 0.36805 C -0.27058 0.37361 -0.26797 0.37106 -0.27201 0.37592 C -0.27435 0.37893 -0.27696 0.38078 -0.27904 0.38379 C -0.27995 0.38518 -0.28086 0.38657 -0.2819 0.38773 C -0.28281 0.38842 -0.28373 0.38912 -0.28464 0.39004 C -0.28542 0.39097 -0.28594 0.39213 -0.28685 0.39259 C -0.28815 0.39375 -0.28959 0.39444 -0.29102 0.39537 C -0.29167 0.39583 -0.29245 0.39606 -0.2931 0.39676 C -0.29922 0.40439 -0.28946 0.39236 -0.29935 0.40185 C -0.30404 0.40625 -0.30026 0.40324 -0.30495 0.40578 C -0.31198 0.40949 -0.30638 0.40764 -0.31341 0.40949 C -0.31406 0.41018 -0.31485 0.41134 -0.3155 0.41203 C -0.31628 0.41273 -0.31693 0.41319 -0.31771 0.41342 C -0.31953 0.41435 -0.32149 0.41504 -0.32318 0.41597 C -0.33529 0.42245 -0.32149 0.41597 -0.33034 0.4199 C -0.33164 0.42129 -0.33294 0.42268 -0.33438 0.42384 C -0.33985 0.42801 -0.33802 0.42523 -0.3444 0.42893 C -0.34492 0.42939 -0.34558 0.42986 -0.34636 0.43032 C -0.34753 0.43078 -0.3487 0.43101 -0.34987 0.43125 C -0.35222 0.4324 -0.35209 0.43356 -0.35482 0.43402 C -0.35755 0.43472 -0.36042 0.43495 -0.36328 0.43541 C -0.36485 0.43564 -0.36654 0.43611 -0.3681 0.43657 C -0.37227 0.43935 -0.36862 0.43726 -0.37513 0.43935 C -0.38242 0.44143 -0.37513 0.43958 -0.38138 0.44189 C -0.3862 0.44375 -0.38802 0.44375 -0.39336 0.44444 C -0.40326 0.44838 -0.39258 0.44444 -0.41433 0.44722 C -0.41602 0.44745 -0.41771 0.44861 -0.41927 0.44861 C -0.43959 0.44861 -0.4599 0.44861 -0.48021 0.44861 L -0.26302 0.43935 L -0.47761 0.44861 L -0.47683 0.44861 " pathEditMode="relative" rAng="0" ptsTypes="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E5F4B-489B-F514-F047-19CD3CD5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412468"/>
            <a:ext cx="10131425" cy="1091082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DATOS ESPECÍFICOS POR CADA RUBRO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5DDBCFE-DCED-536B-357B-494047DF1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1477" y="1797943"/>
            <a:ext cx="2809460" cy="3980089"/>
          </a:xfrm>
          <a:ln w="57150">
            <a:solidFill>
              <a:schemeClr val="tx1">
                <a:lumMod val="75000"/>
              </a:schemeClr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F1D26C-D34B-5518-813B-2E8C33274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776460"/>
            <a:ext cx="2809461" cy="3961730"/>
          </a:xfrm>
          <a:prstGeom prst="rect">
            <a:avLst/>
          </a:prstGeom>
          <a:ln w="57150">
            <a:solidFill>
              <a:schemeClr val="tx1">
                <a:lumMod val="75000"/>
              </a:schemeClr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E82C44-7EF7-0187-010D-8ACA3551F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685" y="1776460"/>
            <a:ext cx="2809462" cy="4001571"/>
          </a:xfrm>
          <a:prstGeom prst="rect">
            <a:avLst/>
          </a:prstGeom>
          <a:ln w="57150">
            <a:solidFill>
              <a:schemeClr val="tx1">
                <a:lumMod val="75000"/>
              </a:schemeClr>
            </a:solidFill>
          </a:ln>
        </p:spPr>
      </p:pic>
      <p:sp>
        <p:nvSpPr>
          <p:cNvPr id="3" name="CuadroTexto 2">
            <a:hlinkClick r:id="rId6" action="ppaction://hlinksldjump"/>
            <a:extLst>
              <a:ext uri="{FF2B5EF4-FFF2-40B4-BE49-F238E27FC236}">
                <a16:creationId xmlns:a16="http://schemas.microsoft.com/office/drawing/2014/main" id="{7F3790A3-4955-487B-9AE8-D48A8ADC911E}"/>
              </a:ext>
            </a:extLst>
          </p:cNvPr>
          <p:cNvSpPr txBox="1"/>
          <p:nvPr/>
        </p:nvSpPr>
        <p:spPr>
          <a:xfrm>
            <a:off x="5124092" y="2567814"/>
            <a:ext cx="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321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2155</TotalTime>
  <Words>473</Words>
  <Application>Microsoft Office PowerPoint</Application>
  <PresentationFormat>Panorámica</PresentationFormat>
  <Paragraphs>83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Aharoni</vt:lpstr>
      <vt:lpstr>Arial</vt:lpstr>
      <vt:lpstr>Arial Black</vt:lpstr>
      <vt:lpstr>Bahnschrift SemiBold</vt:lpstr>
      <vt:lpstr>Berlin Sans FB Demi</vt:lpstr>
      <vt:lpstr>Calibri</vt:lpstr>
      <vt:lpstr>Calibri Light</vt:lpstr>
      <vt:lpstr>Imprint MT Shadow</vt:lpstr>
      <vt:lpstr>Times New Roman</vt:lpstr>
      <vt:lpstr>Wingdings</vt:lpstr>
      <vt:lpstr>Celestial</vt:lpstr>
      <vt:lpstr>Declaración patrimonial   y de intereses </vt:lpstr>
      <vt:lpstr>Presentación de PowerPoint</vt:lpstr>
      <vt:lpstr>TIPOS DE DECLARACIONES:</vt:lpstr>
      <vt:lpstr>Presentación de PowerPoint</vt:lpstr>
      <vt:lpstr>Presentación de PowerPoint</vt:lpstr>
      <vt:lpstr>Presentación de PowerPoint</vt:lpstr>
      <vt:lpstr>Pantalla inicial</vt:lpstr>
      <vt:lpstr>APARTADOS QUE INCLUYE LA DECLARACIÓN patrimonial Versión completa</vt:lpstr>
      <vt:lpstr>DATOS ESPECÍFICOS POR CADA RUBRO</vt:lpstr>
      <vt:lpstr>I. Declaración de situación patrimonial</vt:lpstr>
      <vt:lpstr>Llenado de datos a través de formularios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DATOS ESPECÍFICOS POR CADA RUBRO</vt:lpstr>
      <vt:lpstr>II. Declaración de intereses</vt:lpstr>
      <vt:lpstr>Pantalla inicial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Declaración patrimonial y de intereses</dc:title>
  <dc:creator>Emilio</dc:creator>
  <cp:lastModifiedBy>Marlon Brito</cp:lastModifiedBy>
  <cp:revision>148</cp:revision>
  <dcterms:created xsi:type="dcterms:W3CDTF">2022-12-01T19:21:35Z</dcterms:created>
  <dcterms:modified xsi:type="dcterms:W3CDTF">2024-04-23T16:18:08Z</dcterms:modified>
</cp:coreProperties>
</file>